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8" r:id="rId2"/>
    <p:sldId id="370" r:id="rId3"/>
    <p:sldId id="1322" r:id="rId4"/>
    <p:sldId id="1314" r:id="rId5"/>
    <p:sldId id="1338" r:id="rId6"/>
    <p:sldId id="1315" r:id="rId7"/>
    <p:sldId id="1325" r:id="rId8"/>
    <p:sldId id="1328" r:id="rId9"/>
    <p:sldId id="1326" r:id="rId10"/>
    <p:sldId id="1320" r:id="rId11"/>
    <p:sldId id="307" r:id="rId12"/>
    <p:sldId id="1316" r:id="rId13"/>
    <p:sldId id="1318" r:id="rId14"/>
    <p:sldId id="1323" r:id="rId15"/>
    <p:sldId id="368" r:id="rId16"/>
    <p:sldId id="1324" r:id="rId17"/>
    <p:sldId id="1329" r:id="rId18"/>
    <p:sldId id="1321" r:id="rId19"/>
    <p:sldId id="1330" r:id="rId20"/>
    <p:sldId id="1334" r:id="rId21"/>
    <p:sldId id="1335" r:id="rId22"/>
    <p:sldId id="1333" r:id="rId23"/>
    <p:sldId id="257" r:id="rId24"/>
    <p:sldId id="1332" r:id="rId25"/>
    <p:sldId id="1331" r:id="rId26"/>
    <p:sldId id="284" r:id="rId27"/>
    <p:sldId id="1336" r:id="rId28"/>
    <p:sldId id="363" r:id="rId29"/>
    <p:sldId id="1337" r:id="rId30"/>
    <p:sldId id="131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120" d="100"/>
          <a:sy n="120" d="100"/>
        </p:scale>
        <p:origin x="12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270078-8F81-4689-85EF-F1768015A6CC}" type="doc">
      <dgm:prSet loTypeId="urn:microsoft.com/office/officeart/2017/3/layout/DropPinTimeline" loCatId="process" qsTypeId="urn:microsoft.com/office/officeart/2005/8/quickstyle/simple1" qsCatId="simple" csTypeId="urn:microsoft.com/office/officeart/2005/8/colors/colorful2" csCatId="colorful" phldr="1"/>
      <dgm:spPr/>
      <dgm:t>
        <a:bodyPr/>
        <a:lstStyle/>
        <a:p>
          <a:endParaRPr lang="en-US"/>
        </a:p>
      </dgm:t>
    </dgm:pt>
    <dgm:pt modelId="{68B6C4FE-C4F1-4DA0-BC02-AA86661B0FB8}">
      <dgm:prSet/>
      <dgm:spPr/>
      <dgm:t>
        <a:bodyPr/>
        <a:lstStyle/>
        <a:p>
          <a:pPr>
            <a:defRPr b="1"/>
          </a:pPr>
          <a:endParaRPr lang="en-US" dirty="0"/>
        </a:p>
      </dgm:t>
    </dgm:pt>
    <dgm:pt modelId="{6BD4EE00-CD1C-4D06-969E-F117A15D9B69}" type="parTrans" cxnId="{2323A47B-01C1-41BB-8A37-5899168C75BE}">
      <dgm:prSet/>
      <dgm:spPr/>
      <dgm:t>
        <a:bodyPr/>
        <a:lstStyle/>
        <a:p>
          <a:endParaRPr lang="en-US"/>
        </a:p>
      </dgm:t>
    </dgm:pt>
    <dgm:pt modelId="{B04AF75B-2F50-4CDE-B6C8-240E11A27B57}" type="sibTrans" cxnId="{2323A47B-01C1-41BB-8A37-5899168C75BE}">
      <dgm:prSet/>
      <dgm:spPr/>
      <dgm:t>
        <a:bodyPr/>
        <a:lstStyle/>
        <a:p>
          <a:endParaRPr lang="en-US"/>
        </a:p>
      </dgm:t>
    </dgm:pt>
    <dgm:pt modelId="{D1E9138D-D3FA-4D94-9D6A-4D4DB983436C}">
      <dgm:prSet/>
      <dgm:spPr/>
      <dgm:t>
        <a:bodyPr/>
        <a:lstStyle/>
        <a:p>
          <a:endParaRPr lang="en-US" dirty="0"/>
        </a:p>
      </dgm:t>
    </dgm:pt>
    <dgm:pt modelId="{467C832B-AB94-490F-B481-3AE4D568FE9D}" type="parTrans" cxnId="{1087F103-6A94-4BA8-9547-0D785890D3B8}">
      <dgm:prSet/>
      <dgm:spPr/>
      <dgm:t>
        <a:bodyPr/>
        <a:lstStyle/>
        <a:p>
          <a:endParaRPr lang="en-US"/>
        </a:p>
      </dgm:t>
    </dgm:pt>
    <dgm:pt modelId="{A5EA4A9F-59A5-4FE3-B478-DB1D9882F818}" type="sibTrans" cxnId="{1087F103-6A94-4BA8-9547-0D785890D3B8}">
      <dgm:prSet/>
      <dgm:spPr/>
      <dgm:t>
        <a:bodyPr/>
        <a:lstStyle/>
        <a:p>
          <a:endParaRPr lang="en-US"/>
        </a:p>
      </dgm:t>
    </dgm:pt>
    <dgm:pt modelId="{7084A17F-2239-4393-8B4B-E3E978DA3140}">
      <dgm:prSet/>
      <dgm:spPr/>
      <dgm:t>
        <a:bodyPr/>
        <a:lstStyle/>
        <a:p>
          <a:pPr>
            <a:defRPr b="1"/>
          </a:pPr>
          <a:r>
            <a:rPr lang="en-US" dirty="0"/>
            <a:t>LITERACY</a:t>
          </a:r>
          <a:r>
            <a:rPr lang="en-US" baseline="0" dirty="0"/>
            <a:t> </a:t>
          </a:r>
          <a:endParaRPr lang="en-US" dirty="0"/>
        </a:p>
      </dgm:t>
    </dgm:pt>
    <dgm:pt modelId="{FCB99EB2-6CBC-4BA4-9E77-771B53D3847A}" type="parTrans" cxnId="{39E2EA9B-A4B6-4733-B55E-D2FD56DB3C15}">
      <dgm:prSet/>
      <dgm:spPr/>
      <dgm:t>
        <a:bodyPr/>
        <a:lstStyle/>
        <a:p>
          <a:endParaRPr lang="en-US"/>
        </a:p>
      </dgm:t>
    </dgm:pt>
    <dgm:pt modelId="{81AABA1C-7D73-46EB-916E-26BB748D03C6}" type="sibTrans" cxnId="{39E2EA9B-A4B6-4733-B55E-D2FD56DB3C15}">
      <dgm:prSet/>
      <dgm:spPr/>
      <dgm:t>
        <a:bodyPr/>
        <a:lstStyle/>
        <a:p>
          <a:endParaRPr lang="en-US"/>
        </a:p>
      </dgm:t>
    </dgm:pt>
    <dgm:pt modelId="{8E2FFC9A-5B3D-4D35-850B-26053A89756E}">
      <dgm:prSet/>
      <dgm:spPr/>
      <dgm:t>
        <a:bodyPr/>
        <a:lstStyle/>
        <a:p>
          <a:r>
            <a:rPr lang="en-US" dirty="0"/>
            <a:t>Poems, stories, writing </a:t>
          </a:r>
        </a:p>
      </dgm:t>
    </dgm:pt>
    <dgm:pt modelId="{05F26BDE-2562-4701-863D-89E4C5910B27}" type="parTrans" cxnId="{A23E8153-23B9-408B-9EB6-2578FC8D6D77}">
      <dgm:prSet/>
      <dgm:spPr/>
      <dgm:t>
        <a:bodyPr/>
        <a:lstStyle/>
        <a:p>
          <a:endParaRPr lang="en-US"/>
        </a:p>
      </dgm:t>
    </dgm:pt>
    <dgm:pt modelId="{C63C934C-6404-478A-9901-D8FC5C9F200B}" type="sibTrans" cxnId="{A23E8153-23B9-408B-9EB6-2578FC8D6D77}">
      <dgm:prSet/>
      <dgm:spPr/>
      <dgm:t>
        <a:bodyPr/>
        <a:lstStyle/>
        <a:p>
          <a:endParaRPr lang="en-US"/>
        </a:p>
      </dgm:t>
    </dgm:pt>
    <dgm:pt modelId="{5DFA26F4-E2F8-4BB9-B3DA-45722B40F26E}">
      <dgm:prSet/>
      <dgm:spPr/>
      <dgm:t>
        <a:bodyPr/>
        <a:lstStyle/>
        <a:p>
          <a:pPr>
            <a:defRPr b="1"/>
          </a:pPr>
          <a:r>
            <a:rPr lang="en-US" dirty="0"/>
            <a:t>PSHE</a:t>
          </a:r>
          <a:r>
            <a:rPr lang="en-US" baseline="0" dirty="0"/>
            <a:t> </a:t>
          </a:r>
          <a:endParaRPr lang="en-US" dirty="0"/>
        </a:p>
      </dgm:t>
    </dgm:pt>
    <dgm:pt modelId="{FBCF6B62-35A6-4087-AD07-11359E5C2500}" type="parTrans" cxnId="{533A69B0-795E-44EA-955F-270D6C356E10}">
      <dgm:prSet/>
      <dgm:spPr/>
      <dgm:t>
        <a:bodyPr/>
        <a:lstStyle/>
        <a:p>
          <a:endParaRPr lang="en-US"/>
        </a:p>
      </dgm:t>
    </dgm:pt>
    <dgm:pt modelId="{69730FA3-3D89-4462-B8A9-9D3627904EF1}" type="sibTrans" cxnId="{533A69B0-795E-44EA-955F-270D6C356E10}">
      <dgm:prSet/>
      <dgm:spPr/>
      <dgm:t>
        <a:bodyPr/>
        <a:lstStyle/>
        <a:p>
          <a:endParaRPr lang="en-US"/>
        </a:p>
      </dgm:t>
    </dgm:pt>
    <dgm:pt modelId="{C6380CBC-7DE3-4AA1-B891-7D479B32D1F4}">
      <dgm:prSet/>
      <dgm:spPr/>
      <dgm:t>
        <a:bodyPr/>
        <a:lstStyle/>
        <a:p>
          <a:r>
            <a:rPr lang="en-US" dirty="0"/>
            <a:t>Where could you integrate this project? </a:t>
          </a:r>
          <a:r>
            <a:rPr lang="en-US" baseline="0" dirty="0"/>
            <a:t> </a:t>
          </a:r>
          <a:endParaRPr lang="en-US" dirty="0"/>
        </a:p>
      </dgm:t>
    </dgm:pt>
    <dgm:pt modelId="{739115D0-32BD-47F3-83C7-6C23F2BA4C9C}" type="parTrans" cxnId="{0FE9C6E0-EB9E-4242-9EC8-D315FC60B442}">
      <dgm:prSet/>
      <dgm:spPr/>
      <dgm:t>
        <a:bodyPr/>
        <a:lstStyle/>
        <a:p>
          <a:endParaRPr lang="en-US"/>
        </a:p>
      </dgm:t>
    </dgm:pt>
    <dgm:pt modelId="{53BD19E4-6C78-4834-86AB-579287A021A1}" type="sibTrans" cxnId="{0FE9C6E0-EB9E-4242-9EC8-D315FC60B442}">
      <dgm:prSet/>
      <dgm:spPr/>
      <dgm:t>
        <a:bodyPr/>
        <a:lstStyle/>
        <a:p>
          <a:endParaRPr lang="en-US"/>
        </a:p>
      </dgm:t>
    </dgm:pt>
    <dgm:pt modelId="{E4C394A2-9509-47DA-924D-6CF87819455C}">
      <dgm:prSet/>
      <dgm:spPr/>
      <dgm:t>
        <a:bodyPr/>
        <a:lstStyle/>
        <a:p>
          <a:pPr>
            <a:defRPr b="1"/>
          </a:pPr>
          <a:r>
            <a:rPr lang="en-US" dirty="0"/>
            <a:t>HUMANITIES</a:t>
          </a:r>
          <a:r>
            <a:rPr lang="en-US" baseline="0" dirty="0"/>
            <a:t> </a:t>
          </a:r>
          <a:endParaRPr lang="en-US" dirty="0"/>
        </a:p>
      </dgm:t>
    </dgm:pt>
    <dgm:pt modelId="{E349562D-A685-43E4-9806-7D258B1154DC}" type="parTrans" cxnId="{09E5794A-7FE7-4EA0-AF0E-B01028E0943C}">
      <dgm:prSet/>
      <dgm:spPr/>
      <dgm:t>
        <a:bodyPr/>
        <a:lstStyle/>
        <a:p>
          <a:endParaRPr lang="en-US"/>
        </a:p>
      </dgm:t>
    </dgm:pt>
    <dgm:pt modelId="{86E2F2EA-D5AF-40B3-8702-7D378BCFED1F}" type="sibTrans" cxnId="{09E5794A-7FE7-4EA0-AF0E-B01028E0943C}">
      <dgm:prSet/>
      <dgm:spPr/>
      <dgm:t>
        <a:bodyPr/>
        <a:lstStyle/>
        <a:p>
          <a:endParaRPr lang="en-US"/>
        </a:p>
      </dgm:t>
    </dgm:pt>
    <dgm:pt modelId="{D9683427-3DE6-43D1-98F7-930B32C1A790}">
      <dgm:prSet/>
      <dgm:spPr/>
      <dgm:t>
        <a:bodyPr/>
        <a:lstStyle/>
        <a:p>
          <a:r>
            <a:rPr lang="en-US" dirty="0"/>
            <a:t>Locations, economic work , </a:t>
          </a:r>
        </a:p>
      </dgm:t>
    </dgm:pt>
    <dgm:pt modelId="{D5DE5A46-B3D9-445A-9324-DF9C11250939}" type="parTrans" cxnId="{299E3E30-3C73-4B92-B47B-4B3FEFAAD77C}">
      <dgm:prSet/>
      <dgm:spPr/>
      <dgm:t>
        <a:bodyPr/>
        <a:lstStyle/>
        <a:p>
          <a:endParaRPr lang="en-US"/>
        </a:p>
      </dgm:t>
    </dgm:pt>
    <dgm:pt modelId="{04788A99-B8F3-4BB3-8CF7-5A3AD4912EA8}" type="sibTrans" cxnId="{299E3E30-3C73-4B92-B47B-4B3FEFAAD77C}">
      <dgm:prSet/>
      <dgm:spPr/>
      <dgm:t>
        <a:bodyPr/>
        <a:lstStyle/>
        <a:p>
          <a:endParaRPr lang="en-US"/>
        </a:p>
      </dgm:t>
    </dgm:pt>
    <dgm:pt modelId="{76BC7786-3888-4DF4-87DE-080F967E1945}">
      <dgm:prSet/>
      <dgm:spPr/>
      <dgm:t>
        <a:bodyPr/>
        <a:lstStyle/>
        <a:p>
          <a:pPr>
            <a:defRPr b="1"/>
          </a:pPr>
          <a:r>
            <a:rPr lang="en-US" dirty="0"/>
            <a:t>SMSC</a:t>
          </a:r>
        </a:p>
      </dgm:t>
    </dgm:pt>
    <dgm:pt modelId="{F4837992-0F72-434C-8387-1A82D526035B}" type="parTrans" cxnId="{2E95DB7D-AEF5-4D08-A163-1CEFCCCE96A9}">
      <dgm:prSet/>
      <dgm:spPr/>
      <dgm:t>
        <a:bodyPr/>
        <a:lstStyle/>
        <a:p>
          <a:endParaRPr lang="en-US"/>
        </a:p>
      </dgm:t>
    </dgm:pt>
    <dgm:pt modelId="{7128B6B3-0E54-4BA9-9078-1C39FA9607B7}" type="sibTrans" cxnId="{2E95DB7D-AEF5-4D08-A163-1CEFCCCE96A9}">
      <dgm:prSet/>
      <dgm:spPr/>
      <dgm:t>
        <a:bodyPr/>
        <a:lstStyle/>
        <a:p>
          <a:endParaRPr lang="en-US"/>
        </a:p>
      </dgm:t>
    </dgm:pt>
    <dgm:pt modelId="{CA114BA6-B868-453F-B0F6-9D3534725FF6}">
      <dgm:prSet/>
      <dgm:spPr/>
      <dgm:t>
        <a:bodyPr/>
        <a:lstStyle/>
        <a:p>
          <a:r>
            <a:rPr lang="en-US" baseline="0" dirty="0"/>
            <a:t> What moral issues are there linked to this theme? </a:t>
          </a:r>
          <a:endParaRPr lang="en-US" dirty="0"/>
        </a:p>
      </dgm:t>
    </dgm:pt>
    <dgm:pt modelId="{DAD3BD83-80F8-467F-8F0C-C9727E38579D}" type="parTrans" cxnId="{39AF2725-CA7B-45D2-B91D-387AA1D94F56}">
      <dgm:prSet/>
      <dgm:spPr/>
      <dgm:t>
        <a:bodyPr/>
        <a:lstStyle/>
        <a:p>
          <a:endParaRPr lang="en-US"/>
        </a:p>
      </dgm:t>
    </dgm:pt>
    <dgm:pt modelId="{24535A7A-3F4A-40D0-9E70-B118A8604ADB}" type="sibTrans" cxnId="{39AF2725-CA7B-45D2-B91D-387AA1D94F56}">
      <dgm:prSet/>
      <dgm:spPr/>
      <dgm:t>
        <a:bodyPr/>
        <a:lstStyle/>
        <a:p>
          <a:endParaRPr lang="en-US"/>
        </a:p>
      </dgm:t>
    </dgm:pt>
    <dgm:pt modelId="{0DAF01B2-8860-4D9B-A8E8-D888CD1A26AD}">
      <dgm:prSet/>
      <dgm:spPr/>
      <dgm:t>
        <a:bodyPr/>
        <a:lstStyle/>
        <a:p>
          <a:pPr>
            <a:defRPr b="1"/>
          </a:pPr>
          <a:r>
            <a:rPr lang="en-US" dirty="0"/>
            <a:t>SCIENCE</a:t>
          </a:r>
        </a:p>
      </dgm:t>
    </dgm:pt>
    <dgm:pt modelId="{90B62819-67B8-4CF8-BD99-034F72FB0F6B}" type="parTrans" cxnId="{3F8BB672-A2CA-40E9-A9C9-D2E09BD6FEA7}">
      <dgm:prSet/>
      <dgm:spPr/>
      <dgm:t>
        <a:bodyPr/>
        <a:lstStyle/>
        <a:p>
          <a:endParaRPr lang="en-US"/>
        </a:p>
      </dgm:t>
    </dgm:pt>
    <dgm:pt modelId="{935FA600-B5BC-4C44-8668-A50157EF828D}" type="sibTrans" cxnId="{3F8BB672-A2CA-40E9-A9C9-D2E09BD6FEA7}">
      <dgm:prSet/>
      <dgm:spPr/>
      <dgm:t>
        <a:bodyPr/>
        <a:lstStyle/>
        <a:p>
          <a:endParaRPr lang="en-US"/>
        </a:p>
      </dgm:t>
    </dgm:pt>
    <dgm:pt modelId="{43710BAA-6AE7-42EA-A921-CA760C36CCB0}">
      <dgm:prSet/>
      <dgm:spPr/>
      <dgm:t>
        <a:bodyPr/>
        <a:lstStyle/>
        <a:p>
          <a:r>
            <a:rPr lang="en-US" baseline="0" dirty="0"/>
            <a:t> developing new , sustainable ideas </a:t>
          </a:r>
          <a:endParaRPr lang="en-US" dirty="0"/>
        </a:p>
      </dgm:t>
    </dgm:pt>
    <dgm:pt modelId="{3BCC3CFA-000D-40ED-8A66-439759320763}" type="parTrans" cxnId="{A4A54D44-A8F2-4A93-BA24-7AFD3A354888}">
      <dgm:prSet/>
      <dgm:spPr/>
      <dgm:t>
        <a:bodyPr/>
        <a:lstStyle/>
        <a:p>
          <a:endParaRPr lang="en-US"/>
        </a:p>
      </dgm:t>
    </dgm:pt>
    <dgm:pt modelId="{9F766694-7896-491D-B679-52C9445D94AC}" type="sibTrans" cxnId="{A4A54D44-A8F2-4A93-BA24-7AFD3A354888}">
      <dgm:prSet/>
      <dgm:spPr/>
      <dgm:t>
        <a:bodyPr/>
        <a:lstStyle/>
        <a:p>
          <a:endParaRPr lang="en-US"/>
        </a:p>
      </dgm:t>
    </dgm:pt>
    <dgm:pt modelId="{D684AC86-D914-43F6-AF8C-A49F1F0C143C}">
      <dgm:prSet/>
      <dgm:spPr/>
      <dgm:t>
        <a:bodyPr/>
        <a:lstStyle/>
        <a:p>
          <a:pPr>
            <a:defRPr b="1"/>
          </a:pPr>
          <a:r>
            <a:rPr lang="en-US" dirty="0"/>
            <a:t>BRITISH VALUES </a:t>
          </a:r>
        </a:p>
      </dgm:t>
    </dgm:pt>
    <dgm:pt modelId="{5ACBDFEF-6511-4204-BD95-DCA864EC3658}" type="parTrans" cxnId="{6B4EB10A-CE27-43A6-A815-A41D3F8F926D}">
      <dgm:prSet/>
      <dgm:spPr/>
      <dgm:t>
        <a:bodyPr/>
        <a:lstStyle/>
        <a:p>
          <a:endParaRPr lang="en-US"/>
        </a:p>
      </dgm:t>
    </dgm:pt>
    <dgm:pt modelId="{B2741B2A-14B3-4C98-8FCE-2735F9313514}" type="sibTrans" cxnId="{6B4EB10A-CE27-43A6-A815-A41D3F8F926D}">
      <dgm:prSet/>
      <dgm:spPr/>
      <dgm:t>
        <a:bodyPr/>
        <a:lstStyle/>
        <a:p>
          <a:endParaRPr lang="en-US"/>
        </a:p>
      </dgm:t>
    </dgm:pt>
    <dgm:pt modelId="{DBB3283E-1584-4CBB-9B40-4DBA61A5AB03}">
      <dgm:prSet/>
      <dgm:spPr/>
      <dgm:t>
        <a:bodyPr/>
        <a:lstStyle/>
        <a:p>
          <a:endParaRPr lang="en-US" dirty="0"/>
        </a:p>
      </dgm:t>
    </dgm:pt>
    <dgm:pt modelId="{CFF3D94A-6CE1-46FE-8493-AA4E5E8A89B4}" type="parTrans" cxnId="{75CBE0B1-992A-468E-896F-DC7D13A1F7E5}">
      <dgm:prSet/>
      <dgm:spPr/>
      <dgm:t>
        <a:bodyPr/>
        <a:lstStyle/>
        <a:p>
          <a:endParaRPr lang="en-US"/>
        </a:p>
      </dgm:t>
    </dgm:pt>
    <dgm:pt modelId="{E336D73F-7346-4CE2-A89A-62651150BC10}" type="sibTrans" cxnId="{75CBE0B1-992A-468E-896F-DC7D13A1F7E5}">
      <dgm:prSet/>
      <dgm:spPr/>
      <dgm:t>
        <a:bodyPr/>
        <a:lstStyle/>
        <a:p>
          <a:endParaRPr lang="en-US"/>
        </a:p>
      </dgm:t>
    </dgm:pt>
    <dgm:pt modelId="{D023128F-7584-4490-81DE-17296B267893}">
      <dgm:prSet/>
      <dgm:spPr/>
      <dgm:t>
        <a:bodyPr/>
        <a:lstStyle/>
        <a:p>
          <a:pPr>
            <a:defRPr b="1"/>
          </a:pPr>
          <a:r>
            <a:rPr lang="en-US" baseline="0" dirty="0"/>
            <a:t>CITIZENSHIP</a:t>
          </a:r>
        </a:p>
        <a:p>
          <a:pPr>
            <a:defRPr b="1"/>
          </a:pPr>
          <a:r>
            <a:rPr lang="en-US" baseline="0" dirty="0"/>
            <a:t>Where could you bring in active citizenship   </a:t>
          </a:r>
          <a:endParaRPr lang="en-US" dirty="0"/>
        </a:p>
      </dgm:t>
    </dgm:pt>
    <dgm:pt modelId="{D25C2BC1-FC17-480C-9FCA-91DA2AA92822}" type="parTrans" cxnId="{7D95DF71-B7C9-46AA-9646-913F64372FDC}">
      <dgm:prSet/>
      <dgm:spPr/>
      <dgm:t>
        <a:bodyPr/>
        <a:lstStyle/>
        <a:p>
          <a:endParaRPr lang="en-GB"/>
        </a:p>
      </dgm:t>
    </dgm:pt>
    <dgm:pt modelId="{E5D0305E-49AA-4D64-B277-08AB87BA56E6}" type="sibTrans" cxnId="{7D95DF71-B7C9-46AA-9646-913F64372FDC}">
      <dgm:prSet/>
      <dgm:spPr/>
      <dgm:t>
        <a:bodyPr/>
        <a:lstStyle/>
        <a:p>
          <a:endParaRPr lang="en-GB"/>
        </a:p>
      </dgm:t>
    </dgm:pt>
    <dgm:pt modelId="{651BEFFD-7D7C-F14C-929C-A88240F9D69D}" type="pres">
      <dgm:prSet presAssocID="{2E270078-8F81-4689-85EF-F1768015A6CC}" presName="root" presStyleCnt="0">
        <dgm:presLayoutVars>
          <dgm:chMax/>
          <dgm:chPref/>
          <dgm:animLvl val="lvl"/>
        </dgm:presLayoutVars>
      </dgm:prSet>
      <dgm:spPr/>
    </dgm:pt>
    <dgm:pt modelId="{8082B663-B3F1-4A40-92AC-4A7B2B349A3F}" type="pres">
      <dgm:prSet presAssocID="{2E270078-8F81-4689-85EF-F1768015A6CC}" presName="divider" presStyleLbl="fgAcc1" presStyleIdx="0" presStyleCnt="9"/>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gm:spPr>
    </dgm:pt>
    <dgm:pt modelId="{7B65B205-4CC3-8D4A-9737-05A5E1C7BE2F}" type="pres">
      <dgm:prSet presAssocID="{2E270078-8F81-4689-85EF-F1768015A6CC}" presName="nodes" presStyleCnt="0">
        <dgm:presLayoutVars>
          <dgm:chMax/>
          <dgm:chPref/>
          <dgm:animLvl val="lvl"/>
        </dgm:presLayoutVars>
      </dgm:prSet>
      <dgm:spPr/>
    </dgm:pt>
    <dgm:pt modelId="{22046D7B-FE89-344C-AEF8-7D7AB2AD33F8}" type="pres">
      <dgm:prSet presAssocID="{68B6C4FE-C4F1-4DA0-BC02-AA86661B0FB8}" presName="composite" presStyleCnt="0"/>
      <dgm:spPr/>
    </dgm:pt>
    <dgm:pt modelId="{7E62B0F4-B7F2-AC47-96BB-328957D58C5B}" type="pres">
      <dgm:prSet presAssocID="{68B6C4FE-C4F1-4DA0-BC02-AA86661B0FB8}" presName="ConnectorPoint" presStyleLbl="lnNode1" presStyleIdx="0" presStyleCnt="8"/>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0A41944F-4782-044F-9AFC-A4374B357662}" type="pres">
      <dgm:prSet presAssocID="{68B6C4FE-C4F1-4DA0-BC02-AA86661B0FB8}" presName="DropPinPlaceHolder" presStyleCnt="0"/>
      <dgm:spPr/>
    </dgm:pt>
    <dgm:pt modelId="{BAA57711-D4E5-254C-97E2-0ACD0D69385F}" type="pres">
      <dgm:prSet presAssocID="{68B6C4FE-C4F1-4DA0-BC02-AA86661B0FB8}" presName="DropPin" presStyleLbl="alignNode1" presStyleIdx="0" presStyleCnt="8"/>
      <dgm:spPr/>
    </dgm:pt>
    <dgm:pt modelId="{2ECBFA0C-D5C7-BA40-A201-4EA1EB3696E0}" type="pres">
      <dgm:prSet presAssocID="{68B6C4FE-C4F1-4DA0-BC02-AA86661B0FB8}" presName="Ellipse" presStyleLbl="fgAcc1" presStyleIdx="1" presStyleCnt="9"/>
      <dgm:spPr>
        <a:solidFill>
          <a:schemeClr val="lt1">
            <a:alpha val="90000"/>
            <a:hueOff val="0"/>
            <a:satOff val="0"/>
            <a:lumOff val="0"/>
            <a:alphaOff val="0"/>
          </a:schemeClr>
        </a:solidFill>
        <a:ln w="12700" cap="flat" cmpd="sng" algn="ctr">
          <a:noFill/>
          <a:prstDash val="solid"/>
          <a:miter lim="800000"/>
        </a:ln>
        <a:effectLst/>
      </dgm:spPr>
    </dgm:pt>
    <dgm:pt modelId="{5284EC95-315D-0441-BACA-27DFF73D9294}" type="pres">
      <dgm:prSet presAssocID="{68B6C4FE-C4F1-4DA0-BC02-AA86661B0FB8}" presName="L2TextContainer" presStyleLbl="revTx" presStyleIdx="0" presStyleCnt="16">
        <dgm:presLayoutVars>
          <dgm:bulletEnabled val="1"/>
        </dgm:presLayoutVars>
      </dgm:prSet>
      <dgm:spPr/>
    </dgm:pt>
    <dgm:pt modelId="{F6D84149-63AD-9C45-865E-6389BCF82AB0}" type="pres">
      <dgm:prSet presAssocID="{68B6C4FE-C4F1-4DA0-BC02-AA86661B0FB8}" presName="L1TextContainer" presStyleLbl="revTx" presStyleIdx="1" presStyleCnt="16">
        <dgm:presLayoutVars>
          <dgm:chMax val="1"/>
          <dgm:chPref val="1"/>
          <dgm:bulletEnabled val="1"/>
        </dgm:presLayoutVars>
      </dgm:prSet>
      <dgm:spPr/>
    </dgm:pt>
    <dgm:pt modelId="{A10B5C35-40F4-B245-9386-46E86C6A30B8}" type="pres">
      <dgm:prSet presAssocID="{68B6C4FE-C4F1-4DA0-BC02-AA86661B0FB8}" presName="ConnectLine" presStyleLbl="sibTrans1D1" presStyleIdx="0" presStyleCnt="8"/>
      <dgm:spPr>
        <a:noFill/>
        <a:ln w="12700" cap="flat" cmpd="sng" algn="ctr">
          <a:solidFill>
            <a:schemeClr val="accent2">
              <a:hueOff val="0"/>
              <a:satOff val="0"/>
              <a:lumOff val="0"/>
              <a:alphaOff val="0"/>
            </a:schemeClr>
          </a:solidFill>
          <a:prstDash val="dash"/>
          <a:miter lim="800000"/>
        </a:ln>
        <a:effectLst/>
      </dgm:spPr>
    </dgm:pt>
    <dgm:pt modelId="{99D78F40-0238-6C40-B698-E9334D04E6C0}" type="pres">
      <dgm:prSet presAssocID="{68B6C4FE-C4F1-4DA0-BC02-AA86661B0FB8}" presName="EmptyPlaceHolder" presStyleCnt="0"/>
      <dgm:spPr/>
    </dgm:pt>
    <dgm:pt modelId="{F0400C5D-DE32-BA40-ACDD-5083B7123A45}" type="pres">
      <dgm:prSet presAssocID="{B04AF75B-2F50-4CDE-B6C8-240E11A27B57}" presName="spaceBetweenRectangles" presStyleCnt="0"/>
      <dgm:spPr/>
    </dgm:pt>
    <dgm:pt modelId="{9B79CA29-DB0B-5D46-8BD9-1CA5395258BC}" type="pres">
      <dgm:prSet presAssocID="{7084A17F-2239-4393-8B4B-E3E978DA3140}" presName="composite" presStyleCnt="0"/>
      <dgm:spPr/>
    </dgm:pt>
    <dgm:pt modelId="{CC9C4015-C134-8545-8B21-2DA25933093B}" type="pres">
      <dgm:prSet presAssocID="{7084A17F-2239-4393-8B4B-E3E978DA3140}" presName="ConnectorPoint" presStyleLbl="lnNode1" presStyleIdx="1" presStyleCnt="8"/>
      <dgm:spPr>
        <a:solidFill>
          <a:schemeClr val="accent2">
            <a:hueOff val="-242561"/>
            <a:satOff val="-13988"/>
            <a:lumOff val="1438"/>
            <a:alphaOff val="0"/>
          </a:schemeClr>
        </a:solidFill>
        <a:ln w="6350" cap="flat" cmpd="sng" algn="ctr">
          <a:solidFill>
            <a:schemeClr val="lt1">
              <a:hueOff val="0"/>
              <a:satOff val="0"/>
              <a:lumOff val="0"/>
              <a:alphaOff val="0"/>
            </a:schemeClr>
          </a:solidFill>
          <a:prstDash val="solid"/>
          <a:miter lim="800000"/>
        </a:ln>
        <a:effectLst/>
      </dgm:spPr>
    </dgm:pt>
    <dgm:pt modelId="{E28CB037-6628-0049-8691-5DFD312350F5}" type="pres">
      <dgm:prSet presAssocID="{7084A17F-2239-4393-8B4B-E3E978DA3140}" presName="DropPinPlaceHolder" presStyleCnt="0"/>
      <dgm:spPr/>
    </dgm:pt>
    <dgm:pt modelId="{57915CBE-7DBB-4B4A-A2EE-4A20A35332C5}" type="pres">
      <dgm:prSet presAssocID="{7084A17F-2239-4393-8B4B-E3E978DA3140}" presName="DropPin" presStyleLbl="alignNode1" presStyleIdx="1" presStyleCnt="8"/>
      <dgm:spPr/>
    </dgm:pt>
    <dgm:pt modelId="{C2C4621E-F07A-E048-AEB7-2244E3EA9BEE}" type="pres">
      <dgm:prSet presAssocID="{7084A17F-2239-4393-8B4B-E3E978DA3140}" presName="Ellipse" presStyleLbl="fgAcc1" presStyleIdx="2" presStyleCnt="9"/>
      <dgm:spPr>
        <a:solidFill>
          <a:schemeClr val="lt1">
            <a:alpha val="90000"/>
            <a:hueOff val="0"/>
            <a:satOff val="0"/>
            <a:lumOff val="0"/>
            <a:alphaOff val="0"/>
          </a:schemeClr>
        </a:solidFill>
        <a:ln w="12700" cap="flat" cmpd="sng" algn="ctr">
          <a:noFill/>
          <a:prstDash val="solid"/>
          <a:miter lim="800000"/>
        </a:ln>
        <a:effectLst/>
      </dgm:spPr>
    </dgm:pt>
    <dgm:pt modelId="{39C4C5DB-63FA-5243-A0A4-D0225C945072}" type="pres">
      <dgm:prSet presAssocID="{7084A17F-2239-4393-8B4B-E3E978DA3140}" presName="L2TextContainer" presStyleLbl="revTx" presStyleIdx="2" presStyleCnt="16">
        <dgm:presLayoutVars>
          <dgm:bulletEnabled val="1"/>
        </dgm:presLayoutVars>
      </dgm:prSet>
      <dgm:spPr/>
    </dgm:pt>
    <dgm:pt modelId="{D18C5439-9736-7D47-8800-7A56AEABB508}" type="pres">
      <dgm:prSet presAssocID="{7084A17F-2239-4393-8B4B-E3E978DA3140}" presName="L1TextContainer" presStyleLbl="revTx" presStyleIdx="3" presStyleCnt="16">
        <dgm:presLayoutVars>
          <dgm:chMax val="1"/>
          <dgm:chPref val="1"/>
          <dgm:bulletEnabled val="1"/>
        </dgm:presLayoutVars>
      </dgm:prSet>
      <dgm:spPr/>
    </dgm:pt>
    <dgm:pt modelId="{E1D0AC4F-1C10-0644-8060-696DC7AD7650}" type="pres">
      <dgm:prSet presAssocID="{7084A17F-2239-4393-8B4B-E3E978DA3140}" presName="ConnectLine" presStyleLbl="sibTrans1D1" presStyleIdx="1" presStyleCnt="8"/>
      <dgm:spPr>
        <a:noFill/>
        <a:ln w="12700" cap="flat" cmpd="sng" algn="ctr">
          <a:solidFill>
            <a:schemeClr val="accent2">
              <a:hueOff val="-242561"/>
              <a:satOff val="-13988"/>
              <a:lumOff val="1438"/>
              <a:alphaOff val="0"/>
            </a:schemeClr>
          </a:solidFill>
          <a:prstDash val="dash"/>
          <a:miter lim="800000"/>
        </a:ln>
        <a:effectLst/>
      </dgm:spPr>
    </dgm:pt>
    <dgm:pt modelId="{DB70681B-47D0-5249-A17C-0604A90224EE}" type="pres">
      <dgm:prSet presAssocID="{7084A17F-2239-4393-8B4B-E3E978DA3140}" presName="EmptyPlaceHolder" presStyleCnt="0"/>
      <dgm:spPr/>
    </dgm:pt>
    <dgm:pt modelId="{A439AFCA-AAF1-4D45-A774-46A55E3155B9}" type="pres">
      <dgm:prSet presAssocID="{81AABA1C-7D73-46EB-916E-26BB748D03C6}" presName="spaceBetweenRectangles" presStyleCnt="0"/>
      <dgm:spPr/>
    </dgm:pt>
    <dgm:pt modelId="{F04CE061-3E08-724C-8C15-3DE8869DD51C}" type="pres">
      <dgm:prSet presAssocID="{5DFA26F4-E2F8-4BB9-B3DA-45722B40F26E}" presName="composite" presStyleCnt="0"/>
      <dgm:spPr/>
    </dgm:pt>
    <dgm:pt modelId="{75EFFF5A-08F7-A744-9F46-193BEDF9B943}" type="pres">
      <dgm:prSet presAssocID="{5DFA26F4-E2F8-4BB9-B3DA-45722B40F26E}" presName="ConnectorPoint" presStyleLbl="lnNode1" presStyleIdx="2" presStyleCnt="8"/>
      <dgm:spPr>
        <a:solidFill>
          <a:schemeClr val="accent2">
            <a:hueOff val="-485121"/>
            <a:satOff val="-27976"/>
            <a:lumOff val="2876"/>
            <a:alphaOff val="0"/>
          </a:schemeClr>
        </a:solidFill>
        <a:ln w="6350" cap="flat" cmpd="sng" algn="ctr">
          <a:solidFill>
            <a:schemeClr val="lt1">
              <a:hueOff val="0"/>
              <a:satOff val="0"/>
              <a:lumOff val="0"/>
              <a:alphaOff val="0"/>
            </a:schemeClr>
          </a:solidFill>
          <a:prstDash val="solid"/>
          <a:miter lim="800000"/>
        </a:ln>
        <a:effectLst/>
      </dgm:spPr>
    </dgm:pt>
    <dgm:pt modelId="{1D427D5F-76C0-F340-888D-4E107DEC4C4F}" type="pres">
      <dgm:prSet presAssocID="{5DFA26F4-E2F8-4BB9-B3DA-45722B40F26E}" presName="DropPinPlaceHolder" presStyleCnt="0"/>
      <dgm:spPr/>
    </dgm:pt>
    <dgm:pt modelId="{196FDAE1-A3D7-6748-8E84-9890CB93CC21}" type="pres">
      <dgm:prSet presAssocID="{5DFA26F4-E2F8-4BB9-B3DA-45722B40F26E}" presName="DropPin" presStyleLbl="alignNode1" presStyleIdx="2" presStyleCnt="8"/>
      <dgm:spPr/>
    </dgm:pt>
    <dgm:pt modelId="{CC2F01C9-CBEC-F14D-BFED-B87A163FFD22}" type="pres">
      <dgm:prSet presAssocID="{5DFA26F4-E2F8-4BB9-B3DA-45722B40F26E}" presName="Ellipse" presStyleLbl="fgAcc1" presStyleIdx="3" presStyleCnt="9"/>
      <dgm:spPr>
        <a:solidFill>
          <a:schemeClr val="lt1">
            <a:alpha val="90000"/>
            <a:hueOff val="0"/>
            <a:satOff val="0"/>
            <a:lumOff val="0"/>
            <a:alphaOff val="0"/>
          </a:schemeClr>
        </a:solidFill>
        <a:ln w="12700" cap="flat" cmpd="sng" algn="ctr">
          <a:noFill/>
          <a:prstDash val="solid"/>
          <a:miter lim="800000"/>
        </a:ln>
        <a:effectLst/>
      </dgm:spPr>
    </dgm:pt>
    <dgm:pt modelId="{C9F90A93-8DBB-074C-B910-7A327FDB062A}" type="pres">
      <dgm:prSet presAssocID="{5DFA26F4-E2F8-4BB9-B3DA-45722B40F26E}" presName="L2TextContainer" presStyleLbl="revTx" presStyleIdx="4" presStyleCnt="16">
        <dgm:presLayoutVars>
          <dgm:bulletEnabled val="1"/>
        </dgm:presLayoutVars>
      </dgm:prSet>
      <dgm:spPr/>
    </dgm:pt>
    <dgm:pt modelId="{C7B7355F-08FC-F24D-84D5-15AAF50A9CD1}" type="pres">
      <dgm:prSet presAssocID="{5DFA26F4-E2F8-4BB9-B3DA-45722B40F26E}" presName="L1TextContainer" presStyleLbl="revTx" presStyleIdx="5" presStyleCnt="16" custLinFactX="-22725" custLinFactNeighborX="-100000" custLinFactNeighborY="-1504">
        <dgm:presLayoutVars>
          <dgm:chMax val="1"/>
          <dgm:chPref val="1"/>
          <dgm:bulletEnabled val="1"/>
        </dgm:presLayoutVars>
      </dgm:prSet>
      <dgm:spPr/>
    </dgm:pt>
    <dgm:pt modelId="{F7CE072F-843C-FC4D-8AAD-BEF69E358768}" type="pres">
      <dgm:prSet presAssocID="{5DFA26F4-E2F8-4BB9-B3DA-45722B40F26E}" presName="ConnectLine" presStyleLbl="sibTrans1D1" presStyleIdx="2" presStyleCnt="8"/>
      <dgm:spPr>
        <a:noFill/>
        <a:ln w="12700" cap="flat" cmpd="sng" algn="ctr">
          <a:solidFill>
            <a:schemeClr val="accent2">
              <a:hueOff val="-485121"/>
              <a:satOff val="-27976"/>
              <a:lumOff val="2876"/>
              <a:alphaOff val="0"/>
            </a:schemeClr>
          </a:solidFill>
          <a:prstDash val="dash"/>
          <a:miter lim="800000"/>
        </a:ln>
        <a:effectLst/>
      </dgm:spPr>
    </dgm:pt>
    <dgm:pt modelId="{B98F39E2-7E05-6541-AB8E-B9FDA262DE2F}" type="pres">
      <dgm:prSet presAssocID="{5DFA26F4-E2F8-4BB9-B3DA-45722B40F26E}" presName="EmptyPlaceHolder" presStyleCnt="0"/>
      <dgm:spPr/>
    </dgm:pt>
    <dgm:pt modelId="{DD244B6C-E7B0-F342-B2F4-3D1C4EBE86A7}" type="pres">
      <dgm:prSet presAssocID="{69730FA3-3D89-4462-B8A9-9D3627904EF1}" presName="spaceBetweenRectangles" presStyleCnt="0"/>
      <dgm:spPr/>
    </dgm:pt>
    <dgm:pt modelId="{B6319A66-2ACE-C740-95A6-CEBF54322D95}" type="pres">
      <dgm:prSet presAssocID="{E4C394A2-9509-47DA-924D-6CF87819455C}" presName="composite" presStyleCnt="0"/>
      <dgm:spPr/>
    </dgm:pt>
    <dgm:pt modelId="{B343D017-13B0-A64D-A497-3DEEAF0981BC}" type="pres">
      <dgm:prSet presAssocID="{E4C394A2-9509-47DA-924D-6CF87819455C}" presName="ConnectorPoint" presStyleLbl="lnNode1" presStyleIdx="3" presStyleCnt="8"/>
      <dgm:spPr>
        <a:solidFill>
          <a:schemeClr val="accent2">
            <a:hueOff val="-727682"/>
            <a:satOff val="-41964"/>
            <a:lumOff val="4314"/>
            <a:alphaOff val="0"/>
          </a:schemeClr>
        </a:solidFill>
        <a:ln w="6350" cap="flat" cmpd="sng" algn="ctr">
          <a:solidFill>
            <a:schemeClr val="lt1">
              <a:hueOff val="0"/>
              <a:satOff val="0"/>
              <a:lumOff val="0"/>
              <a:alphaOff val="0"/>
            </a:schemeClr>
          </a:solidFill>
          <a:prstDash val="solid"/>
          <a:miter lim="800000"/>
        </a:ln>
        <a:effectLst/>
      </dgm:spPr>
    </dgm:pt>
    <dgm:pt modelId="{468CD011-7A32-4545-A6A0-B1F50A8C3F4A}" type="pres">
      <dgm:prSet presAssocID="{E4C394A2-9509-47DA-924D-6CF87819455C}" presName="DropPinPlaceHolder" presStyleCnt="0"/>
      <dgm:spPr/>
    </dgm:pt>
    <dgm:pt modelId="{7364823A-FF20-FB42-A39E-B136B787DB89}" type="pres">
      <dgm:prSet presAssocID="{E4C394A2-9509-47DA-924D-6CF87819455C}" presName="DropPin" presStyleLbl="alignNode1" presStyleIdx="3" presStyleCnt="8"/>
      <dgm:spPr/>
    </dgm:pt>
    <dgm:pt modelId="{58140FF5-7096-494D-B3F5-50E1E5143A15}" type="pres">
      <dgm:prSet presAssocID="{E4C394A2-9509-47DA-924D-6CF87819455C}" presName="Ellipse" presStyleLbl="fgAcc1" presStyleIdx="4" presStyleCnt="9"/>
      <dgm:spPr>
        <a:solidFill>
          <a:schemeClr val="lt1">
            <a:alpha val="90000"/>
            <a:hueOff val="0"/>
            <a:satOff val="0"/>
            <a:lumOff val="0"/>
            <a:alphaOff val="0"/>
          </a:schemeClr>
        </a:solidFill>
        <a:ln w="12700" cap="flat" cmpd="sng" algn="ctr">
          <a:noFill/>
          <a:prstDash val="solid"/>
          <a:miter lim="800000"/>
        </a:ln>
        <a:effectLst/>
      </dgm:spPr>
    </dgm:pt>
    <dgm:pt modelId="{C2D4BB4F-75BB-3843-9580-A5921F7F6315}" type="pres">
      <dgm:prSet presAssocID="{E4C394A2-9509-47DA-924D-6CF87819455C}" presName="L2TextContainer" presStyleLbl="revTx" presStyleIdx="6" presStyleCnt="16">
        <dgm:presLayoutVars>
          <dgm:bulletEnabled val="1"/>
        </dgm:presLayoutVars>
      </dgm:prSet>
      <dgm:spPr/>
    </dgm:pt>
    <dgm:pt modelId="{7DAE639E-CEC1-A948-B1DC-21A282B371A0}" type="pres">
      <dgm:prSet presAssocID="{E4C394A2-9509-47DA-924D-6CF87819455C}" presName="L1TextContainer" presStyleLbl="revTx" presStyleIdx="7" presStyleCnt="16">
        <dgm:presLayoutVars>
          <dgm:chMax val="1"/>
          <dgm:chPref val="1"/>
          <dgm:bulletEnabled val="1"/>
        </dgm:presLayoutVars>
      </dgm:prSet>
      <dgm:spPr/>
    </dgm:pt>
    <dgm:pt modelId="{823A9A8A-6FBE-5D48-A9EA-7AB71FD22795}" type="pres">
      <dgm:prSet presAssocID="{E4C394A2-9509-47DA-924D-6CF87819455C}" presName="ConnectLine" presStyleLbl="sibTrans1D1" presStyleIdx="3" presStyleCnt="8"/>
      <dgm:spPr>
        <a:noFill/>
        <a:ln w="12700" cap="flat" cmpd="sng" algn="ctr">
          <a:solidFill>
            <a:schemeClr val="accent2">
              <a:hueOff val="-727682"/>
              <a:satOff val="-41964"/>
              <a:lumOff val="4314"/>
              <a:alphaOff val="0"/>
            </a:schemeClr>
          </a:solidFill>
          <a:prstDash val="dash"/>
          <a:miter lim="800000"/>
        </a:ln>
        <a:effectLst/>
      </dgm:spPr>
    </dgm:pt>
    <dgm:pt modelId="{97264FF3-CCD0-0E4D-8367-C6C74DB2F3C9}" type="pres">
      <dgm:prSet presAssocID="{E4C394A2-9509-47DA-924D-6CF87819455C}" presName="EmptyPlaceHolder" presStyleCnt="0"/>
      <dgm:spPr/>
    </dgm:pt>
    <dgm:pt modelId="{361A9414-BC1B-D146-81CF-6939168E045F}" type="pres">
      <dgm:prSet presAssocID="{86E2F2EA-D5AF-40B3-8702-7D378BCFED1F}" presName="spaceBetweenRectangles" presStyleCnt="0"/>
      <dgm:spPr/>
    </dgm:pt>
    <dgm:pt modelId="{4C4F3D6B-4880-0147-91A6-C484D7691A0D}" type="pres">
      <dgm:prSet presAssocID="{76BC7786-3888-4DF4-87DE-080F967E1945}" presName="composite" presStyleCnt="0"/>
      <dgm:spPr/>
    </dgm:pt>
    <dgm:pt modelId="{0C2EE835-BEF1-8C46-A1FF-469E3A79E9F6}" type="pres">
      <dgm:prSet presAssocID="{76BC7786-3888-4DF4-87DE-080F967E1945}" presName="ConnectorPoint" presStyleLbl="lnNode1" presStyleIdx="4" presStyleCnt="8"/>
      <dgm:spPr>
        <a:solidFill>
          <a:schemeClr val="accent2">
            <a:hueOff val="-970242"/>
            <a:satOff val="-55952"/>
            <a:lumOff val="5752"/>
            <a:alphaOff val="0"/>
          </a:schemeClr>
        </a:solidFill>
        <a:ln w="6350" cap="flat" cmpd="sng" algn="ctr">
          <a:solidFill>
            <a:schemeClr val="lt1">
              <a:hueOff val="0"/>
              <a:satOff val="0"/>
              <a:lumOff val="0"/>
              <a:alphaOff val="0"/>
            </a:schemeClr>
          </a:solidFill>
          <a:prstDash val="solid"/>
          <a:miter lim="800000"/>
        </a:ln>
        <a:effectLst/>
      </dgm:spPr>
    </dgm:pt>
    <dgm:pt modelId="{988A343B-AB9A-D742-BE85-AEE5AB94705A}" type="pres">
      <dgm:prSet presAssocID="{76BC7786-3888-4DF4-87DE-080F967E1945}" presName="DropPinPlaceHolder" presStyleCnt="0"/>
      <dgm:spPr/>
    </dgm:pt>
    <dgm:pt modelId="{32A04118-9DA9-F342-88E9-D49CA57611F2}" type="pres">
      <dgm:prSet presAssocID="{76BC7786-3888-4DF4-87DE-080F967E1945}" presName="DropPin" presStyleLbl="alignNode1" presStyleIdx="4" presStyleCnt="8"/>
      <dgm:spPr/>
    </dgm:pt>
    <dgm:pt modelId="{7B06AB6C-E144-1F42-A2D7-7EDFD2795551}" type="pres">
      <dgm:prSet presAssocID="{76BC7786-3888-4DF4-87DE-080F967E1945}" presName="Ellipse" presStyleLbl="fgAcc1" presStyleIdx="5" presStyleCnt="9"/>
      <dgm:spPr>
        <a:solidFill>
          <a:schemeClr val="lt1">
            <a:alpha val="90000"/>
            <a:hueOff val="0"/>
            <a:satOff val="0"/>
            <a:lumOff val="0"/>
            <a:alphaOff val="0"/>
          </a:schemeClr>
        </a:solidFill>
        <a:ln w="12700" cap="flat" cmpd="sng" algn="ctr">
          <a:noFill/>
          <a:prstDash val="solid"/>
          <a:miter lim="800000"/>
        </a:ln>
        <a:effectLst/>
      </dgm:spPr>
    </dgm:pt>
    <dgm:pt modelId="{2C42E97D-CE1F-814D-805B-55D6939686FA}" type="pres">
      <dgm:prSet presAssocID="{76BC7786-3888-4DF4-87DE-080F967E1945}" presName="L2TextContainer" presStyleLbl="revTx" presStyleIdx="8" presStyleCnt="16">
        <dgm:presLayoutVars>
          <dgm:bulletEnabled val="1"/>
        </dgm:presLayoutVars>
      </dgm:prSet>
      <dgm:spPr/>
    </dgm:pt>
    <dgm:pt modelId="{BBBE9732-D690-4046-9BA9-4BC3830753B7}" type="pres">
      <dgm:prSet presAssocID="{76BC7786-3888-4DF4-87DE-080F967E1945}" presName="L1TextContainer" presStyleLbl="revTx" presStyleIdx="9" presStyleCnt="16" custLinFactNeighborX="-2760" custLinFactNeighborY="-18811">
        <dgm:presLayoutVars>
          <dgm:chMax val="1"/>
          <dgm:chPref val="1"/>
          <dgm:bulletEnabled val="1"/>
        </dgm:presLayoutVars>
      </dgm:prSet>
      <dgm:spPr/>
    </dgm:pt>
    <dgm:pt modelId="{12D14BE3-35E2-274E-857B-84A1740FBCF2}" type="pres">
      <dgm:prSet presAssocID="{76BC7786-3888-4DF4-87DE-080F967E1945}" presName="ConnectLine" presStyleLbl="sibTrans1D1" presStyleIdx="4" presStyleCnt="8"/>
      <dgm:spPr>
        <a:noFill/>
        <a:ln w="12700" cap="flat" cmpd="sng" algn="ctr">
          <a:solidFill>
            <a:schemeClr val="accent2">
              <a:hueOff val="-970242"/>
              <a:satOff val="-55952"/>
              <a:lumOff val="5752"/>
              <a:alphaOff val="0"/>
            </a:schemeClr>
          </a:solidFill>
          <a:prstDash val="dash"/>
          <a:miter lim="800000"/>
        </a:ln>
        <a:effectLst/>
      </dgm:spPr>
    </dgm:pt>
    <dgm:pt modelId="{38032987-02E2-6D40-86EA-D44E7760255C}" type="pres">
      <dgm:prSet presAssocID="{76BC7786-3888-4DF4-87DE-080F967E1945}" presName="EmptyPlaceHolder" presStyleCnt="0"/>
      <dgm:spPr/>
    </dgm:pt>
    <dgm:pt modelId="{E082964A-4E25-7043-A8D7-DC0A760D1380}" type="pres">
      <dgm:prSet presAssocID="{7128B6B3-0E54-4BA9-9078-1C39FA9607B7}" presName="spaceBetweenRectangles" presStyleCnt="0"/>
      <dgm:spPr/>
    </dgm:pt>
    <dgm:pt modelId="{6600F5A6-17EE-8642-A214-500FA0B20465}" type="pres">
      <dgm:prSet presAssocID="{0DAF01B2-8860-4D9B-A8E8-D888CD1A26AD}" presName="composite" presStyleCnt="0"/>
      <dgm:spPr/>
    </dgm:pt>
    <dgm:pt modelId="{21653628-5B2C-9D4F-B917-4A80EB4F880A}" type="pres">
      <dgm:prSet presAssocID="{0DAF01B2-8860-4D9B-A8E8-D888CD1A26AD}" presName="ConnectorPoint" presStyleLbl="lnNode1" presStyleIdx="5" presStyleCnt="8"/>
      <dgm:spPr>
        <a:solidFill>
          <a:schemeClr val="accent2">
            <a:hueOff val="-1212803"/>
            <a:satOff val="-69940"/>
            <a:lumOff val="7190"/>
            <a:alphaOff val="0"/>
          </a:schemeClr>
        </a:solidFill>
        <a:ln w="6350" cap="flat" cmpd="sng" algn="ctr">
          <a:solidFill>
            <a:schemeClr val="lt1">
              <a:hueOff val="0"/>
              <a:satOff val="0"/>
              <a:lumOff val="0"/>
              <a:alphaOff val="0"/>
            </a:schemeClr>
          </a:solidFill>
          <a:prstDash val="solid"/>
          <a:miter lim="800000"/>
        </a:ln>
        <a:effectLst/>
      </dgm:spPr>
    </dgm:pt>
    <dgm:pt modelId="{4FEB7063-6648-BA46-B62A-45D11BAB5AA8}" type="pres">
      <dgm:prSet presAssocID="{0DAF01B2-8860-4D9B-A8E8-D888CD1A26AD}" presName="DropPinPlaceHolder" presStyleCnt="0"/>
      <dgm:spPr/>
    </dgm:pt>
    <dgm:pt modelId="{273D67E2-1E73-2B44-AA41-E47C184B7E33}" type="pres">
      <dgm:prSet presAssocID="{0DAF01B2-8860-4D9B-A8E8-D888CD1A26AD}" presName="DropPin" presStyleLbl="alignNode1" presStyleIdx="5" presStyleCnt="8"/>
      <dgm:spPr/>
    </dgm:pt>
    <dgm:pt modelId="{2037A904-A53B-9F43-93F5-6EE873EDC9A5}" type="pres">
      <dgm:prSet presAssocID="{0DAF01B2-8860-4D9B-A8E8-D888CD1A26AD}" presName="Ellipse" presStyleLbl="fgAcc1" presStyleIdx="6" presStyleCnt="9"/>
      <dgm:spPr>
        <a:solidFill>
          <a:schemeClr val="lt1">
            <a:alpha val="90000"/>
            <a:hueOff val="0"/>
            <a:satOff val="0"/>
            <a:lumOff val="0"/>
            <a:alphaOff val="0"/>
          </a:schemeClr>
        </a:solidFill>
        <a:ln w="12700" cap="flat" cmpd="sng" algn="ctr">
          <a:noFill/>
          <a:prstDash val="solid"/>
          <a:miter lim="800000"/>
        </a:ln>
        <a:effectLst/>
      </dgm:spPr>
    </dgm:pt>
    <dgm:pt modelId="{BA28BCCA-7CE5-F043-94B9-EAE85F022879}" type="pres">
      <dgm:prSet presAssocID="{0DAF01B2-8860-4D9B-A8E8-D888CD1A26AD}" presName="L2TextContainer" presStyleLbl="revTx" presStyleIdx="10" presStyleCnt="16">
        <dgm:presLayoutVars>
          <dgm:bulletEnabled val="1"/>
        </dgm:presLayoutVars>
      </dgm:prSet>
      <dgm:spPr/>
    </dgm:pt>
    <dgm:pt modelId="{FFD81BF7-CE10-8C41-AEAE-7E71398E8CA3}" type="pres">
      <dgm:prSet presAssocID="{0DAF01B2-8860-4D9B-A8E8-D888CD1A26AD}" presName="L1TextContainer" presStyleLbl="revTx" presStyleIdx="11" presStyleCnt="16">
        <dgm:presLayoutVars>
          <dgm:chMax val="1"/>
          <dgm:chPref val="1"/>
          <dgm:bulletEnabled val="1"/>
        </dgm:presLayoutVars>
      </dgm:prSet>
      <dgm:spPr/>
    </dgm:pt>
    <dgm:pt modelId="{58633602-627E-9D41-8495-173B6E34AA14}" type="pres">
      <dgm:prSet presAssocID="{0DAF01B2-8860-4D9B-A8E8-D888CD1A26AD}" presName="ConnectLine" presStyleLbl="sibTrans1D1" presStyleIdx="5" presStyleCnt="8"/>
      <dgm:spPr>
        <a:noFill/>
        <a:ln w="12700" cap="flat" cmpd="sng" algn="ctr">
          <a:solidFill>
            <a:schemeClr val="accent2">
              <a:hueOff val="-1212803"/>
              <a:satOff val="-69940"/>
              <a:lumOff val="7190"/>
              <a:alphaOff val="0"/>
            </a:schemeClr>
          </a:solidFill>
          <a:prstDash val="dash"/>
          <a:miter lim="800000"/>
        </a:ln>
        <a:effectLst/>
      </dgm:spPr>
    </dgm:pt>
    <dgm:pt modelId="{45C8F810-18B9-5642-A900-67C6ABC59F35}" type="pres">
      <dgm:prSet presAssocID="{0DAF01B2-8860-4D9B-A8E8-D888CD1A26AD}" presName="EmptyPlaceHolder" presStyleCnt="0"/>
      <dgm:spPr/>
    </dgm:pt>
    <dgm:pt modelId="{984E6F52-2045-5F46-A625-9F07C154D9D5}" type="pres">
      <dgm:prSet presAssocID="{935FA600-B5BC-4C44-8668-A50157EF828D}" presName="spaceBetweenRectangles" presStyleCnt="0"/>
      <dgm:spPr/>
    </dgm:pt>
    <dgm:pt modelId="{6AE89170-7B39-0540-B736-9E57FF4A6B19}" type="pres">
      <dgm:prSet presAssocID="{D684AC86-D914-43F6-AF8C-A49F1F0C143C}" presName="composite" presStyleCnt="0"/>
      <dgm:spPr/>
    </dgm:pt>
    <dgm:pt modelId="{059A82E1-3347-774B-9AB8-317016EDEAAD}" type="pres">
      <dgm:prSet presAssocID="{D684AC86-D914-43F6-AF8C-A49F1F0C143C}" presName="ConnectorPoint" presStyleLbl="lnNode1" presStyleIdx="6" presStyleCnt="8"/>
      <dgm:spPr>
        <a:solidFill>
          <a:schemeClr val="accent2">
            <a:hueOff val="-1455363"/>
            <a:satOff val="-83928"/>
            <a:lumOff val="8628"/>
            <a:alphaOff val="0"/>
          </a:schemeClr>
        </a:solidFill>
        <a:ln w="6350" cap="flat" cmpd="sng" algn="ctr">
          <a:solidFill>
            <a:schemeClr val="lt1">
              <a:hueOff val="0"/>
              <a:satOff val="0"/>
              <a:lumOff val="0"/>
              <a:alphaOff val="0"/>
            </a:schemeClr>
          </a:solidFill>
          <a:prstDash val="solid"/>
          <a:miter lim="800000"/>
        </a:ln>
        <a:effectLst/>
      </dgm:spPr>
    </dgm:pt>
    <dgm:pt modelId="{39D57953-9C4E-B549-94BC-704B966F3223}" type="pres">
      <dgm:prSet presAssocID="{D684AC86-D914-43F6-AF8C-A49F1F0C143C}" presName="DropPinPlaceHolder" presStyleCnt="0"/>
      <dgm:spPr/>
    </dgm:pt>
    <dgm:pt modelId="{0764B5D1-8BDB-604F-92C1-9A5B8828F648}" type="pres">
      <dgm:prSet presAssocID="{D684AC86-D914-43F6-AF8C-A49F1F0C143C}" presName="DropPin" presStyleLbl="alignNode1" presStyleIdx="6" presStyleCnt="8"/>
      <dgm:spPr/>
    </dgm:pt>
    <dgm:pt modelId="{C291A64C-79BF-314D-A5BB-EB3D92FD0DAF}" type="pres">
      <dgm:prSet presAssocID="{D684AC86-D914-43F6-AF8C-A49F1F0C143C}" presName="Ellipse" presStyleLbl="fgAcc1" presStyleIdx="7" presStyleCnt="9"/>
      <dgm:spPr>
        <a:solidFill>
          <a:schemeClr val="lt1">
            <a:alpha val="90000"/>
            <a:hueOff val="0"/>
            <a:satOff val="0"/>
            <a:lumOff val="0"/>
            <a:alphaOff val="0"/>
          </a:schemeClr>
        </a:solidFill>
        <a:ln w="12700" cap="flat" cmpd="sng" algn="ctr">
          <a:noFill/>
          <a:prstDash val="solid"/>
          <a:miter lim="800000"/>
        </a:ln>
        <a:effectLst/>
      </dgm:spPr>
    </dgm:pt>
    <dgm:pt modelId="{EBBAFB1F-715D-B14A-8E81-621893B97B6B}" type="pres">
      <dgm:prSet presAssocID="{D684AC86-D914-43F6-AF8C-A49F1F0C143C}" presName="L2TextContainer" presStyleLbl="revTx" presStyleIdx="12" presStyleCnt="16">
        <dgm:presLayoutVars>
          <dgm:bulletEnabled val="1"/>
        </dgm:presLayoutVars>
      </dgm:prSet>
      <dgm:spPr/>
    </dgm:pt>
    <dgm:pt modelId="{7E8988F5-5AAA-B44E-A265-BC249D020CFF}" type="pres">
      <dgm:prSet presAssocID="{D684AC86-D914-43F6-AF8C-A49F1F0C143C}" presName="L1TextContainer" presStyleLbl="revTx" presStyleIdx="13" presStyleCnt="16">
        <dgm:presLayoutVars>
          <dgm:chMax val="1"/>
          <dgm:chPref val="1"/>
          <dgm:bulletEnabled val="1"/>
        </dgm:presLayoutVars>
      </dgm:prSet>
      <dgm:spPr/>
    </dgm:pt>
    <dgm:pt modelId="{64BEC2AC-DC86-9A48-BBC9-C947F1B374DD}" type="pres">
      <dgm:prSet presAssocID="{D684AC86-D914-43F6-AF8C-A49F1F0C143C}" presName="ConnectLine" presStyleLbl="sibTrans1D1" presStyleIdx="6" presStyleCnt="8"/>
      <dgm:spPr>
        <a:noFill/>
        <a:ln w="12700" cap="flat" cmpd="sng" algn="ctr">
          <a:solidFill>
            <a:schemeClr val="accent2">
              <a:hueOff val="-1455363"/>
              <a:satOff val="-83928"/>
              <a:lumOff val="8628"/>
              <a:alphaOff val="0"/>
            </a:schemeClr>
          </a:solidFill>
          <a:prstDash val="dash"/>
          <a:miter lim="800000"/>
        </a:ln>
        <a:effectLst/>
      </dgm:spPr>
    </dgm:pt>
    <dgm:pt modelId="{B18A78CE-0C73-8348-A80D-A7F639CD77AF}" type="pres">
      <dgm:prSet presAssocID="{D684AC86-D914-43F6-AF8C-A49F1F0C143C}" presName="EmptyPlaceHolder" presStyleCnt="0"/>
      <dgm:spPr/>
    </dgm:pt>
    <dgm:pt modelId="{8956AEFD-2113-48B0-88B9-1D631CD6F120}" type="pres">
      <dgm:prSet presAssocID="{B2741B2A-14B3-4C98-8FCE-2735F9313514}" presName="spaceBetweenRectangles" presStyleCnt="0"/>
      <dgm:spPr/>
    </dgm:pt>
    <dgm:pt modelId="{3725B200-CFD4-4286-8968-FA4DA2A1D341}" type="pres">
      <dgm:prSet presAssocID="{D023128F-7584-4490-81DE-17296B267893}" presName="composite" presStyleCnt="0"/>
      <dgm:spPr/>
    </dgm:pt>
    <dgm:pt modelId="{AD1C145E-DC39-412E-80CF-B65F85EC7B66}" type="pres">
      <dgm:prSet presAssocID="{D023128F-7584-4490-81DE-17296B267893}" presName="ConnectorPoint" presStyleLbl="lnNode1" presStyleIdx="7" presStyleCnt="8"/>
      <dgm:spPr>
        <a:solidFill>
          <a:schemeClr val="accent2">
            <a:hueOff val="-1455363"/>
            <a:satOff val="-83928"/>
            <a:lumOff val="8628"/>
            <a:alphaOff val="0"/>
          </a:schemeClr>
        </a:solidFill>
        <a:ln w="6350" cap="flat" cmpd="sng" algn="ctr">
          <a:solidFill>
            <a:schemeClr val="lt1">
              <a:hueOff val="0"/>
              <a:satOff val="0"/>
              <a:lumOff val="0"/>
              <a:alphaOff val="0"/>
            </a:schemeClr>
          </a:solidFill>
          <a:prstDash val="solid"/>
          <a:miter lim="800000"/>
        </a:ln>
        <a:effectLst/>
      </dgm:spPr>
    </dgm:pt>
    <dgm:pt modelId="{814B628F-6F49-4389-83A6-8DBF98224F38}" type="pres">
      <dgm:prSet presAssocID="{D023128F-7584-4490-81DE-17296B267893}" presName="DropPinPlaceHolder" presStyleCnt="0"/>
      <dgm:spPr/>
    </dgm:pt>
    <dgm:pt modelId="{67963EEB-A175-485B-AC43-5D56DE5FBBC0}" type="pres">
      <dgm:prSet presAssocID="{D023128F-7584-4490-81DE-17296B267893}" presName="DropPin" presStyleLbl="alignNode1" presStyleIdx="7" presStyleCnt="8"/>
      <dgm:spPr/>
    </dgm:pt>
    <dgm:pt modelId="{31FC1598-07B7-43A0-84E3-FE1139260958}" type="pres">
      <dgm:prSet presAssocID="{D023128F-7584-4490-81DE-17296B267893}" presName="Ellipse" presStyleLbl="fgAcc1" presStyleIdx="8" presStyleCnt="9"/>
      <dgm:spPr>
        <a:solidFill>
          <a:schemeClr val="lt1">
            <a:alpha val="90000"/>
            <a:hueOff val="0"/>
            <a:satOff val="0"/>
            <a:lumOff val="0"/>
            <a:alphaOff val="0"/>
          </a:schemeClr>
        </a:solidFill>
        <a:ln w="12700" cap="flat" cmpd="sng" algn="ctr">
          <a:noFill/>
          <a:prstDash val="solid"/>
          <a:miter lim="800000"/>
        </a:ln>
        <a:effectLst/>
      </dgm:spPr>
    </dgm:pt>
    <dgm:pt modelId="{E9F07324-21F4-4E1A-BA82-127132711C5D}" type="pres">
      <dgm:prSet presAssocID="{D023128F-7584-4490-81DE-17296B267893}" presName="L2TextContainer" presStyleLbl="revTx" presStyleIdx="14" presStyleCnt="16">
        <dgm:presLayoutVars>
          <dgm:bulletEnabled val="1"/>
        </dgm:presLayoutVars>
      </dgm:prSet>
      <dgm:spPr/>
    </dgm:pt>
    <dgm:pt modelId="{A75A49A2-856E-4897-9AA5-11102A67EB64}" type="pres">
      <dgm:prSet presAssocID="{D023128F-7584-4490-81DE-17296B267893}" presName="L1TextContainer" presStyleLbl="revTx" presStyleIdx="15" presStyleCnt="16" custScaleY="369113" custLinFactX="-103368" custLinFactY="-300000" custLinFactNeighborX="-200000" custLinFactNeighborY="-372605">
        <dgm:presLayoutVars>
          <dgm:chMax val="1"/>
          <dgm:chPref val="1"/>
          <dgm:bulletEnabled val="1"/>
        </dgm:presLayoutVars>
      </dgm:prSet>
      <dgm:spPr/>
    </dgm:pt>
    <dgm:pt modelId="{45CD4C4E-554E-4605-92B2-D98425350126}" type="pres">
      <dgm:prSet presAssocID="{D023128F-7584-4490-81DE-17296B267893}" presName="ConnectLine" presStyleLbl="sibTrans1D1" presStyleIdx="7" presStyleCnt="8"/>
      <dgm:spPr>
        <a:noFill/>
        <a:ln w="12700" cap="flat" cmpd="sng" algn="ctr">
          <a:solidFill>
            <a:schemeClr val="accent2">
              <a:hueOff val="-1455363"/>
              <a:satOff val="-83928"/>
              <a:lumOff val="8628"/>
              <a:alphaOff val="0"/>
            </a:schemeClr>
          </a:solidFill>
          <a:prstDash val="dash"/>
          <a:miter lim="800000"/>
        </a:ln>
        <a:effectLst/>
      </dgm:spPr>
    </dgm:pt>
    <dgm:pt modelId="{61240EE6-8941-4BC0-A9D4-2D70B901D748}" type="pres">
      <dgm:prSet presAssocID="{D023128F-7584-4490-81DE-17296B267893}" presName="EmptyPlaceHolder" presStyleCnt="0"/>
      <dgm:spPr/>
    </dgm:pt>
  </dgm:ptLst>
  <dgm:cxnLst>
    <dgm:cxn modelId="{1087F103-6A94-4BA8-9547-0D785890D3B8}" srcId="{68B6C4FE-C4F1-4DA0-BC02-AA86661B0FB8}" destId="{D1E9138D-D3FA-4D94-9D6A-4D4DB983436C}" srcOrd="0" destOrd="0" parTransId="{467C832B-AB94-490F-B481-3AE4D568FE9D}" sibTransId="{A5EA4A9F-59A5-4FE3-B478-DB1D9882F818}"/>
    <dgm:cxn modelId="{C6C2E404-2E68-6C4C-829E-920C615B3F54}" type="presOf" srcId="{D9683427-3DE6-43D1-98F7-930B32C1A790}" destId="{C2D4BB4F-75BB-3843-9580-A5921F7F6315}" srcOrd="0" destOrd="0" presId="urn:microsoft.com/office/officeart/2017/3/layout/DropPinTimeline"/>
    <dgm:cxn modelId="{6B4EB10A-CE27-43A6-A815-A41D3F8F926D}" srcId="{2E270078-8F81-4689-85EF-F1768015A6CC}" destId="{D684AC86-D914-43F6-AF8C-A49F1F0C143C}" srcOrd="6" destOrd="0" parTransId="{5ACBDFEF-6511-4204-BD95-DCA864EC3658}" sibTransId="{B2741B2A-14B3-4C98-8FCE-2735F9313514}"/>
    <dgm:cxn modelId="{D8117C0B-37B8-6E4B-B51D-329078854067}" type="presOf" srcId="{2E270078-8F81-4689-85EF-F1768015A6CC}" destId="{651BEFFD-7D7C-F14C-929C-A88240F9D69D}" srcOrd="0" destOrd="0" presId="urn:microsoft.com/office/officeart/2017/3/layout/DropPinTimeline"/>
    <dgm:cxn modelId="{4BF1601B-3158-2B48-9B8D-B9A493F8968B}" type="presOf" srcId="{E4C394A2-9509-47DA-924D-6CF87819455C}" destId="{7DAE639E-CEC1-A948-B1DC-21A282B371A0}" srcOrd="0" destOrd="0" presId="urn:microsoft.com/office/officeart/2017/3/layout/DropPinTimeline"/>
    <dgm:cxn modelId="{39AF2725-CA7B-45D2-B91D-387AA1D94F56}" srcId="{76BC7786-3888-4DF4-87DE-080F967E1945}" destId="{CA114BA6-B868-453F-B0F6-9D3534725FF6}" srcOrd="0" destOrd="0" parTransId="{DAD3BD83-80F8-467F-8F0C-C9727E38579D}" sibTransId="{24535A7A-3F4A-40D0-9E70-B118A8604ADB}"/>
    <dgm:cxn modelId="{299E3E30-3C73-4B92-B47B-4B3FEFAAD77C}" srcId="{E4C394A2-9509-47DA-924D-6CF87819455C}" destId="{D9683427-3DE6-43D1-98F7-930B32C1A790}" srcOrd="0" destOrd="0" parTransId="{D5DE5A46-B3D9-445A-9324-DF9C11250939}" sibTransId="{04788A99-B8F3-4BB3-8CF7-5A3AD4912EA8}"/>
    <dgm:cxn modelId="{D396EE36-9812-E94C-82AC-EDAB2C9C34E7}" type="presOf" srcId="{5DFA26F4-E2F8-4BB9-B3DA-45722B40F26E}" destId="{C7B7355F-08FC-F24D-84D5-15AAF50A9CD1}" srcOrd="0" destOrd="0" presId="urn:microsoft.com/office/officeart/2017/3/layout/DropPinTimeline"/>
    <dgm:cxn modelId="{0E229E3B-5DA2-114C-B54C-26EE85883C42}" type="presOf" srcId="{CA114BA6-B868-453F-B0F6-9D3534725FF6}" destId="{2C42E97D-CE1F-814D-805B-55D6939686FA}" srcOrd="0" destOrd="0" presId="urn:microsoft.com/office/officeart/2017/3/layout/DropPinTimeline"/>
    <dgm:cxn modelId="{AD3D285C-DC78-6E49-86D6-D06EB9C39DB8}" type="presOf" srcId="{76BC7786-3888-4DF4-87DE-080F967E1945}" destId="{BBBE9732-D690-4046-9BA9-4BC3830753B7}" srcOrd="0" destOrd="0" presId="urn:microsoft.com/office/officeart/2017/3/layout/DropPinTimeline"/>
    <dgm:cxn modelId="{A4A54D44-A8F2-4A93-BA24-7AFD3A354888}" srcId="{0DAF01B2-8860-4D9B-A8E8-D888CD1A26AD}" destId="{43710BAA-6AE7-42EA-A921-CA760C36CCB0}" srcOrd="0" destOrd="0" parTransId="{3BCC3CFA-000D-40ED-8A66-439759320763}" sibTransId="{9F766694-7896-491D-B679-52C9445D94AC}"/>
    <dgm:cxn modelId="{3887A164-B240-FC4E-B205-1E6F74B501FE}" type="presOf" srcId="{D684AC86-D914-43F6-AF8C-A49F1F0C143C}" destId="{7E8988F5-5AAA-B44E-A265-BC249D020CFF}" srcOrd="0" destOrd="0" presId="urn:microsoft.com/office/officeart/2017/3/layout/DropPinTimeline"/>
    <dgm:cxn modelId="{09E5794A-7FE7-4EA0-AF0E-B01028E0943C}" srcId="{2E270078-8F81-4689-85EF-F1768015A6CC}" destId="{E4C394A2-9509-47DA-924D-6CF87819455C}" srcOrd="3" destOrd="0" parTransId="{E349562D-A685-43E4-9806-7D258B1154DC}" sibTransId="{86E2F2EA-D5AF-40B3-8702-7D378BCFED1F}"/>
    <dgm:cxn modelId="{761E076B-008A-0145-AB2C-15415A731D9B}" type="presOf" srcId="{D1E9138D-D3FA-4D94-9D6A-4D4DB983436C}" destId="{5284EC95-315D-0441-BACA-27DFF73D9294}" srcOrd="0" destOrd="0" presId="urn:microsoft.com/office/officeart/2017/3/layout/DropPinTimeline"/>
    <dgm:cxn modelId="{5F8B5671-E1B4-6D4A-8009-3ECC8974D4C6}" type="presOf" srcId="{43710BAA-6AE7-42EA-A921-CA760C36CCB0}" destId="{BA28BCCA-7CE5-F043-94B9-EAE85F022879}" srcOrd="0" destOrd="0" presId="urn:microsoft.com/office/officeart/2017/3/layout/DropPinTimeline"/>
    <dgm:cxn modelId="{7D95DF71-B7C9-46AA-9646-913F64372FDC}" srcId="{2E270078-8F81-4689-85EF-F1768015A6CC}" destId="{D023128F-7584-4490-81DE-17296B267893}" srcOrd="7" destOrd="0" parTransId="{D25C2BC1-FC17-480C-9FCA-91DA2AA92822}" sibTransId="{E5D0305E-49AA-4D64-B277-08AB87BA56E6}"/>
    <dgm:cxn modelId="{3F8BB672-A2CA-40E9-A9C9-D2E09BD6FEA7}" srcId="{2E270078-8F81-4689-85EF-F1768015A6CC}" destId="{0DAF01B2-8860-4D9B-A8E8-D888CD1A26AD}" srcOrd="5" destOrd="0" parTransId="{90B62819-67B8-4CF8-BD99-034F72FB0F6B}" sibTransId="{935FA600-B5BC-4C44-8668-A50157EF828D}"/>
    <dgm:cxn modelId="{A23E8153-23B9-408B-9EB6-2578FC8D6D77}" srcId="{7084A17F-2239-4393-8B4B-E3E978DA3140}" destId="{8E2FFC9A-5B3D-4D35-850B-26053A89756E}" srcOrd="0" destOrd="0" parTransId="{05F26BDE-2562-4701-863D-89E4C5910B27}" sibTransId="{C63C934C-6404-478A-9901-D8FC5C9F200B}"/>
    <dgm:cxn modelId="{2323A47B-01C1-41BB-8A37-5899168C75BE}" srcId="{2E270078-8F81-4689-85EF-F1768015A6CC}" destId="{68B6C4FE-C4F1-4DA0-BC02-AA86661B0FB8}" srcOrd="0" destOrd="0" parTransId="{6BD4EE00-CD1C-4D06-969E-F117A15D9B69}" sibTransId="{B04AF75B-2F50-4CDE-B6C8-240E11A27B57}"/>
    <dgm:cxn modelId="{2E95DB7D-AEF5-4D08-A163-1CEFCCCE96A9}" srcId="{2E270078-8F81-4689-85EF-F1768015A6CC}" destId="{76BC7786-3888-4DF4-87DE-080F967E1945}" srcOrd="4" destOrd="0" parTransId="{F4837992-0F72-434C-8387-1A82D526035B}" sibTransId="{7128B6B3-0E54-4BA9-9078-1C39FA9607B7}"/>
    <dgm:cxn modelId="{7EAED181-C3D6-BE4D-8577-B67D4A1647AD}" type="presOf" srcId="{8E2FFC9A-5B3D-4D35-850B-26053A89756E}" destId="{39C4C5DB-63FA-5243-A0A4-D0225C945072}" srcOrd="0" destOrd="0" presId="urn:microsoft.com/office/officeart/2017/3/layout/DropPinTimeline"/>
    <dgm:cxn modelId="{39E2EA9B-A4B6-4733-B55E-D2FD56DB3C15}" srcId="{2E270078-8F81-4689-85EF-F1768015A6CC}" destId="{7084A17F-2239-4393-8B4B-E3E978DA3140}" srcOrd="1" destOrd="0" parTransId="{FCB99EB2-6CBC-4BA4-9E77-771B53D3847A}" sibTransId="{81AABA1C-7D73-46EB-916E-26BB748D03C6}"/>
    <dgm:cxn modelId="{1E8CB3AB-E7BC-9044-B6C1-99899AF33542}" type="presOf" srcId="{DBB3283E-1584-4CBB-9B40-4DBA61A5AB03}" destId="{EBBAFB1F-715D-B14A-8E81-621893B97B6B}" srcOrd="0" destOrd="0" presId="urn:microsoft.com/office/officeart/2017/3/layout/DropPinTimeline"/>
    <dgm:cxn modelId="{18D1A5AC-CAD1-4143-B722-84A73384046B}" type="presOf" srcId="{0DAF01B2-8860-4D9B-A8E8-D888CD1A26AD}" destId="{FFD81BF7-CE10-8C41-AEAE-7E71398E8CA3}" srcOrd="0" destOrd="0" presId="urn:microsoft.com/office/officeart/2017/3/layout/DropPinTimeline"/>
    <dgm:cxn modelId="{533A69B0-795E-44EA-955F-270D6C356E10}" srcId="{2E270078-8F81-4689-85EF-F1768015A6CC}" destId="{5DFA26F4-E2F8-4BB9-B3DA-45722B40F26E}" srcOrd="2" destOrd="0" parTransId="{FBCF6B62-35A6-4087-AD07-11359E5C2500}" sibTransId="{69730FA3-3D89-4462-B8A9-9D3627904EF1}"/>
    <dgm:cxn modelId="{75CBE0B1-992A-468E-896F-DC7D13A1F7E5}" srcId="{D684AC86-D914-43F6-AF8C-A49F1F0C143C}" destId="{DBB3283E-1584-4CBB-9B40-4DBA61A5AB03}" srcOrd="0" destOrd="0" parTransId="{CFF3D94A-6CE1-46FE-8493-AA4E5E8A89B4}" sibTransId="{E336D73F-7346-4CE2-A89A-62651150BC10}"/>
    <dgm:cxn modelId="{934F09CC-6907-4735-9667-64C2510D8AD1}" type="presOf" srcId="{D023128F-7584-4490-81DE-17296B267893}" destId="{A75A49A2-856E-4897-9AA5-11102A67EB64}" srcOrd="0" destOrd="0" presId="urn:microsoft.com/office/officeart/2017/3/layout/DropPinTimeline"/>
    <dgm:cxn modelId="{B2312DD0-4D2E-834E-9A0F-03AA14A7C9DA}" type="presOf" srcId="{7084A17F-2239-4393-8B4B-E3E978DA3140}" destId="{D18C5439-9736-7D47-8800-7A56AEABB508}" srcOrd="0" destOrd="0" presId="urn:microsoft.com/office/officeart/2017/3/layout/DropPinTimeline"/>
    <dgm:cxn modelId="{0FE9C6E0-EB9E-4242-9EC8-D315FC60B442}" srcId="{5DFA26F4-E2F8-4BB9-B3DA-45722B40F26E}" destId="{C6380CBC-7DE3-4AA1-B891-7D479B32D1F4}" srcOrd="0" destOrd="0" parTransId="{739115D0-32BD-47F3-83C7-6C23F2BA4C9C}" sibTransId="{53BD19E4-6C78-4834-86AB-579287A021A1}"/>
    <dgm:cxn modelId="{8AABD6E5-E99F-3842-B99B-818A53088F57}" type="presOf" srcId="{C6380CBC-7DE3-4AA1-B891-7D479B32D1F4}" destId="{C9F90A93-8DBB-074C-B910-7A327FDB062A}" srcOrd="0" destOrd="0" presId="urn:microsoft.com/office/officeart/2017/3/layout/DropPinTimeline"/>
    <dgm:cxn modelId="{BD44C3F8-5334-6C41-9FA9-BDA562342CB8}" type="presOf" srcId="{68B6C4FE-C4F1-4DA0-BC02-AA86661B0FB8}" destId="{F6D84149-63AD-9C45-865E-6389BCF82AB0}" srcOrd="0" destOrd="0" presId="urn:microsoft.com/office/officeart/2017/3/layout/DropPinTimeline"/>
    <dgm:cxn modelId="{162E7E84-D9F4-2D46-992D-BFA2694B57C7}" type="presParOf" srcId="{651BEFFD-7D7C-F14C-929C-A88240F9D69D}" destId="{8082B663-B3F1-4A40-92AC-4A7B2B349A3F}" srcOrd="0" destOrd="0" presId="urn:microsoft.com/office/officeart/2017/3/layout/DropPinTimeline"/>
    <dgm:cxn modelId="{83D189D5-3CF3-894D-AE02-96DFCD5FAB05}" type="presParOf" srcId="{651BEFFD-7D7C-F14C-929C-A88240F9D69D}" destId="{7B65B205-4CC3-8D4A-9737-05A5E1C7BE2F}" srcOrd="1" destOrd="0" presId="urn:microsoft.com/office/officeart/2017/3/layout/DropPinTimeline"/>
    <dgm:cxn modelId="{315A641F-9FFA-3C4B-8508-E7C3FA46B213}" type="presParOf" srcId="{7B65B205-4CC3-8D4A-9737-05A5E1C7BE2F}" destId="{22046D7B-FE89-344C-AEF8-7D7AB2AD33F8}" srcOrd="0" destOrd="0" presId="urn:microsoft.com/office/officeart/2017/3/layout/DropPinTimeline"/>
    <dgm:cxn modelId="{D7EA6F05-2FFD-644B-9A98-6ACA4292046E}" type="presParOf" srcId="{22046D7B-FE89-344C-AEF8-7D7AB2AD33F8}" destId="{7E62B0F4-B7F2-AC47-96BB-328957D58C5B}" srcOrd="0" destOrd="0" presId="urn:microsoft.com/office/officeart/2017/3/layout/DropPinTimeline"/>
    <dgm:cxn modelId="{6A509F05-6DDF-2643-B2E8-799B1E7D58E1}" type="presParOf" srcId="{22046D7B-FE89-344C-AEF8-7D7AB2AD33F8}" destId="{0A41944F-4782-044F-9AFC-A4374B357662}" srcOrd="1" destOrd="0" presId="urn:microsoft.com/office/officeart/2017/3/layout/DropPinTimeline"/>
    <dgm:cxn modelId="{0852C052-20E0-6B4D-8F39-4D114BC78C1A}" type="presParOf" srcId="{0A41944F-4782-044F-9AFC-A4374B357662}" destId="{BAA57711-D4E5-254C-97E2-0ACD0D69385F}" srcOrd="0" destOrd="0" presId="urn:microsoft.com/office/officeart/2017/3/layout/DropPinTimeline"/>
    <dgm:cxn modelId="{3B01E954-8B2C-FF44-B976-102E41980CF5}" type="presParOf" srcId="{0A41944F-4782-044F-9AFC-A4374B357662}" destId="{2ECBFA0C-D5C7-BA40-A201-4EA1EB3696E0}" srcOrd="1" destOrd="0" presId="urn:microsoft.com/office/officeart/2017/3/layout/DropPinTimeline"/>
    <dgm:cxn modelId="{AFC6C453-FEA9-FE41-BB88-4AB18664085C}" type="presParOf" srcId="{22046D7B-FE89-344C-AEF8-7D7AB2AD33F8}" destId="{5284EC95-315D-0441-BACA-27DFF73D9294}" srcOrd="2" destOrd="0" presId="urn:microsoft.com/office/officeart/2017/3/layout/DropPinTimeline"/>
    <dgm:cxn modelId="{EB4E80FC-0A3F-274D-87D8-6C1F578A2C15}" type="presParOf" srcId="{22046D7B-FE89-344C-AEF8-7D7AB2AD33F8}" destId="{F6D84149-63AD-9C45-865E-6389BCF82AB0}" srcOrd="3" destOrd="0" presId="urn:microsoft.com/office/officeart/2017/3/layout/DropPinTimeline"/>
    <dgm:cxn modelId="{59B124C0-FAAA-A042-B0FA-FC1A70FEED3B}" type="presParOf" srcId="{22046D7B-FE89-344C-AEF8-7D7AB2AD33F8}" destId="{A10B5C35-40F4-B245-9386-46E86C6A30B8}" srcOrd="4" destOrd="0" presId="urn:microsoft.com/office/officeart/2017/3/layout/DropPinTimeline"/>
    <dgm:cxn modelId="{49497F20-A75A-AD40-98E4-7E38152876B7}" type="presParOf" srcId="{22046D7B-FE89-344C-AEF8-7D7AB2AD33F8}" destId="{99D78F40-0238-6C40-B698-E9334D04E6C0}" srcOrd="5" destOrd="0" presId="urn:microsoft.com/office/officeart/2017/3/layout/DropPinTimeline"/>
    <dgm:cxn modelId="{D92F88D4-F48B-4148-9D5F-A9B420053DC6}" type="presParOf" srcId="{7B65B205-4CC3-8D4A-9737-05A5E1C7BE2F}" destId="{F0400C5D-DE32-BA40-ACDD-5083B7123A45}" srcOrd="1" destOrd="0" presId="urn:microsoft.com/office/officeart/2017/3/layout/DropPinTimeline"/>
    <dgm:cxn modelId="{EBE28521-3B42-1749-A6BD-B71C953581DD}" type="presParOf" srcId="{7B65B205-4CC3-8D4A-9737-05A5E1C7BE2F}" destId="{9B79CA29-DB0B-5D46-8BD9-1CA5395258BC}" srcOrd="2" destOrd="0" presId="urn:microsoft.com/office/officeart/2017/3/layout/DropPinTimeline"/>
    <dgm:cxn modelId="{4D82A895-64C7-C543-B746-96B739D0BB85}" type="presParOf" srcId="{9B79CA29-DB0B-5D46-8BD9-1CA5395258BC}" destId="{CC9C4015-C134-8545-8B21-2DA25933093B}" srcOrd="0" destOrd="0" presId="urn:microsoft.com/office/officeart/2017/3/layout/DropPinTimeline"/>
    <dgm:cxn modelId="{4BDCD373-D3BA-834A-A8DC-C8C46ED248F9}" type="presParOf" srcId="{9B79CA29-DB0B-5D46-8BD9-1CA5395258BC}" destId="{E28CB037-6628-0049-8691-5DFD312350F5}" srcOrd="1" destOrd="0" presId="urn:microsoft.com/office/officeart/2017/3/layout/DropPinTimeline"/>
    <dgm:cxn modelId="{DF23CCCF-680B-094D-9E49-D3112542A15A}" type="presParOf" srcId="{E28CB037-6628-0049-8691-5DFD312350F5}" destId="{57915CBE-7DBB-4B4A-A2EE-4A20A35332C5}" srcOrd="0" destOrd="0" presId="urn:microsoft.com/office/officeart/2017/3/layout/DropPinTimeline"/>
    <dgm:cxn modelId="{469D23C7-D0A9-264E-BB4E-44538309A597}" type="presParOf" srcId="{E28CB037-6628-0049-8691-5DFD312350F5}" destId="{C2C4621E-F07A-E048-AEB7-2244E3EA9BEE}" srcOrd="1" destOrd="0" presId="urn:microsoft.com/office/officeart/2017/3/layout/DropPinTimeline"/>
    <dgm:cxn modelId="{B4A0B86A-32C0-E440-95B5-0AC1A13E2E43}" type="presParOf" srcId="{9B79CA29-DB0B-5D46-8BD9-1CA5395258BC}" destId="{39C4C5DB-63FA-5243-A0A4-D0225C945072}" srcOrd="2" destOrd="0" presId="urn:microsoft.com/office/officeart/2017/3/layout/DropPinTimeline"/>
    <dgm:cxn modelId="{03E2F088-3735-EF49-9E31-27D9391137AC}" type="presParOf" srcId="{9B79CA29-DB0B-5D46-8BD9-1CA5395258BC}" destId="{D18C5439-9736-7D47-8800-7A56AEABB508}" srcOrd="3" destOrd="0" presId="urn:microsoft.com/office/officeart/2017/3/layout/DropPinTimeline"/>
    <dgm:cxn modelId="{66615EEC-794F-3E46-A923-F14679C2F501}" type="presParOf" srcId="{9B79CA29-DB0B-5D46-8BD9-1CA5395258BC}" destId="{E1D0AC4F-1C10-0644-8060-696DC7AD7650}" srcOrd="4" destOrd="0" presId="urn:microsoft.com/office/officeart/2017/3/layout/DropPinTimeline"/>
    <dgm:cxn modelId="{F436F780-E1CE-8646-99DC-BBF707EB43F8}" type="presParOf" srcId="{9B79CA29-DB0B-5D46-8BD9-1CA5395258BC}" destId="{DB70681B-47D0-5249-A17C-0604A90224EE}" srcOrd="5" destOrd="0" presId="urn:microsoft.com/office/officeart/2017/3/layout/DropPinTimeline"/>
    <dgm:cxn modelId="{33943B77-5017-DF4A-A5A5-0E1916317C64}" type="presParOf" srcId="{7B65B205-4CC3-8D4A-9737-05A5E1C7BE2F}" destId="{A439AFCA-AAF1-4D45-A774-46A55E3155B9}" srcOrd="3" destOrd="0" presId="urn:microsoft.com/office/officeart/2017/3/layout/DropPinTimeline"/>
    <dgm:cxn modelId="{1F164153-D35A-2744-893F-BEFE82E2E25A}" type="presParOf" srcId="{7B65B205-4CC3-8D4A-9737-05A5E1C7BE2F}" destId="{F04CE061-3E08-724C-8C15-3DE8869DD51C}" srcOrd="4" destOrd="0" presId="urn:microsoft.com/office/officeart/2017/3/layout/DropPinTimeline"/>
    <dgm:cxn modelId="{C0400FEC-1301-4E4A-91C6-40C9A5C26B0F}" type="presParOf" srcId="{F04CE061-3E08-724C-8C15-3DE8869DD51C}" destId="{75EFFF5A-08F7-A744-9F46-193BEDF9B943}" srcOrd="0" destOrd="0" presId="urn:microsoft.com/office/officeart/2017/3/layout/DropPinTimeline"/>
    <dgm:cxn modelId="{5B71F206-AFFC-794D-A0C4-69ED8A9B5871}" type="presParOf" srcId="{F04CE061-3E08-724C-8C15-3DE8869DD51C}" destId="{1D427D5F-76C0-F340-888D-4E107DEC4C4F}" srcOrd="1" destOrd="0" presId="urn:microsoft.com/office/officeart/2017/3/layout/DropPinTimeline"/>
    <dgm:cxn modelId="{64035202-7FAE-264E-9D51-E7D78ED6274B}" type="presParOf" srcId="{1D427D5F-76C0-F340-888D-4E107DEC4C4F}" destId="{196FDAE1-A3D7-6748-8E84-9890CB93CC21}" srcOrd="0" destOrd="0" presId="urn:microsoft.com/office/officeart/2017/3/layout/DropPinTimeline"/>
    <dgm:cxn modelId="{FA4EDAF1-95CC-D34A-BF70-F8B6F98F9572}" type="presParOf" srcId="{1D427D5F-76C0-F340-888D-4E107DEC4C4F}" destId="{CC2F01C9-CBEC-F14D-BFED-B87A163FFD22}" srcOrd="1" destOrd="0" presId="urn:microsoft.com/office/officeart/2017/3/layout/DropPinTimeline"/>
    <dgm:cxn modelId="{5E2ECBD8-5BD8-C54F-97B2-5C86DF4F03F7}" type="presParOf" srcId="{F04CE061-3E08-724C-8C15-3DE8869DD51C}" destId="{C9F90A93-8DBB-074C-B910-7A327FDB062A}" srcOrd="2" destOrd="0" presId="urn:microsoft.com/office/officeart/2017/3/layout/DropPinTimeline"/>
    <dgm:cxn modelId="{A864E002-168B-B940-BF47-A3DB6186BEE2}" type="presParOf" srcId="{F04CE061-3E08-724C-8C15-3DE8869DD51C}" destId="{C7B7355F-08FC-F24D-84D5-15AAF50A9CD1}" srcOrd="3" destOrd="0" presId="urn:microsoft.com/office/officeart/2017/3/layout/DropPinTimeline"/>
    <dgm:cxn modelId="{C7E015F6-9FDC-E94A-98DE-168B3CAD332E}" type="presParOf" srcId="{F04CE061-3E08-724C-8C15-3DE8869DD51C}" destId="{F7CE072F-843C-FC4D-8AAD-BEF69E358768}" srcOrd="4" destOrd="0" presId="urn:microsoft.com/office/officeart/2017/3/layout/DropPinTimeline"/>
    <dgm:cxn modelId="{CB77D5D3-902A-7C4E-985C-87266C7D9B6B}" type="presParOf" srcId="{F04CE061-3E08-724C-8C15-3DE8869DD51C}" destId="{B98F39E2-7E05-6541-AB8E-B9FDA262DE2F}" srcOrd="5" destOrd="0" presId="urn:microsoft.com/office/officeart/2017/3/layout/DropPinTimeline"/>
    <dgm:cxn modelId="{A0B8AFAF-FB2B-4543-BE73-86BC0EA55816}" type="presParOf" srcId="{7B65B205-4CC3-8D4A-9737-05A5E1C7BE2F}" destId="{DD244B6C-E7B0-F342-B2F4-3D1C4EBE86A7}" srcOrd="5" destOrd="0" presId="urn:microsoft.com/office/officeart/2017/3/layout/DropPinTimeline"/>
    <dgm:cxn modelId="{8AA53373-1DF3-EC42-9176-43EB9BC40951}" type="presParOf" srcId="{7B65B205-4CC3-8D4A-9737-05A5E1C7BE2F}" destId="{B6319A66-2ACE-C740-95A6-CEBF54322D95}" srcOrd="6" destOrd="0" presId="urn:microsoft.com/office/officeart/2017/3/layout/DropPinTimeline"/>
    <dgm:cxn modelId="{4A2F0257-9AE8-8647-A756-3D95EFDF043B}" type="presParOf" srcId="{B6319A66-2ACE-C740-95A6-CEBF54322D95}" destId="{B343D017-13B0-A64D-A497-3DEEAF0981BC}" srcOrd="0" destOrd="0" presId="urn:microsoft.com/office/officeart/2017/3/layout/DropPinTimeline"/>
    <dgm:cxn modelId="{86FE7FA7-25BD-AE48-B2C1-28A95B382740}" type="presParOf" srcId="{B6319A66-2ACE-C740-95A6-CEBF54322D95}" destId="{468CD011-7A32-4545-A6A0-B1F50A8C3F4A}" srcOrd="1" destOrd="0" presId="urn:microsoft.com/office/officeart/2017/3/layout/DropPinTimeline"/>
    <dgm:cxn modelId="{B14050A7-8765-3A44-B29B-32119112405F}" type="presParOf" srcId="{468CD011-7A32-4545-A6A0-B1F50A8C3F4A}" destId="{7364823A-FF20-FB42-A39E-B136B787DB89}" srcOrd="0" destOrd="0" presId="urn:microsoft.com/office/officeart/2017/3/layout/DropPinTimeline"/>
    <dgm:cxn modelId="{29170B84-5CA2-CF42-B693-075AE4145A52}" type="presParOf" srcId="{468CD011-7A32-4545-A6A0-B1F50A8C3F4A}" destId="{58140FF5-7096-494D-B3F5-50E1E5143A15}" srcOrd="1" destOrd="0" presId="urn:microsoft.com/office/officeart/2017/3/layout/DropPinTimeline"/>
    <dgm:cxn modelId="{EF143C14-D436-E745-A789-BE3569BE5C55}" type="presParOf" srcId="{B6319A66-2ACE-C740-95A6-CEBF54322D95}" destId="{C2D4BB4F-75BB-3843-9580-A5921F7F6315}" srcOrd="2" destOrd="0" presId="urn:microsoft.com/office/officeart/2017/3/layout/DropPinTimeline"/>
    <dgm:cxn modelId="{942A4479-1B03-B144-B525-C817EFC490DA}" type="presParOf" srcId="{B6319A66-2ACE-C740-95A6-CEBF54322D95}" destId="{7DAE639E-CEC1-A948-B1DC-21A282B371A0}" srcOrd="3" destOrd="0" presId="urn:microsoft.com/office/officeart/2017/3/layout/DropPinTimeline"/>
    <dgm:cxn modelId="{8BCF34D4-BF7F-0149-84C1-9C6680CCD59A}" type="presParOf" srcId="{B6319A66-2ACE-C740-95A6-CEBF54322D95}" destId="{823A9A8A-6FBE-5D48-A9EA-7AB71FD22795}" srcOrd="4" destOrd="0" presId="urn:microsoft.com/office/officeart/2017/3/layout/DropPinTimeline"/>
    <dgm:cxn modelId="{4B2A9266-B914-874D-B8A8-D0B8674AEAD4}" type="presParOf" srcId="{B6319A66-2ACE-C740-95A6-CEBF54322D95}" destId="{97264FF3-CCD0-0E4D-8367-C6C74DB2F3C9}" srcOrd="5" destOrd="0" presId="urn:microsoft.com/office/officeart/2017/3/layout/DropPinTimeline"/>
    <dgm:cxn modelId="{2AD52F33-9112-CD43-8CBE-AE7F0754E3EF}" type="presParOf" srcId="{7B65B205-4CC3-8D4A-9737-05A5E1C7BE2F}" destId="{361A9414-BC1B-D146-81CF-6939168E045F}" srcOrd="7" destOrd="0" presId="urn:microsoft.com/office/officeart/2017/3/layout/DropPinTimeline"/>
    <dgm:cxn modelId="{3C880776-6FF9-904B-9A04-14D21E10401B}" type="presParOf" srcId="{7B65B205-4CC3-8D4A-9737-05A5E1C7BE2F}" destId="{4C4F3D6B-4880-0147-91A6-C484D7691A0D}" srcOrd="8" destOrd="0" presId="urn:microsoft.com/office/officeart/2017/3/layout/DropPinTimeline"/>
    <dgm:cxn modelId="{C2E91063-4E29-734E-8368-468647F2ABAF}" type="presParOf" srcId="{4C4F3D6B-4880-0147-91A6-C484D7691A0D}" destId="{0C2EE835-BEF1-8C46-A1FF-469E3A79E9F6}" srcOrd="0" destOrd="0" presId="urn:microsoft.com/office/officeart/2017/3/layout/DropPinTimeline"/>
    <dgm:cxn modelId="{D47F0F43-AB0A-ED4A-A660-BC343E52B713}" type="presParOf" srcId="{4C4F3D6B-4880-0147-91A6-C484D7691A0D}" destId="{988A343B-AB9A-D742-BE85-AEE5AB94705A}" srcOrd="1" destOrd="0" presId="urn:microsoft.com/office/officeart/2017/3/layout/DropPinTimeline"/>
    <dgm:cxn modelId="{3B63A8D9-B803-2141-8A22-BDE160AF2736}" type="presParOf" srcId="{988A343B-AB9A-D742-BE85-AEE5AB94705A}" destId="{32A04118-9DA9-F342-88E9-D49CA57611F2}" srcOrd="0" destOrd="0" presId="urn:microsoft.com/office/officeart/2017/3/layout/DropPinTimeline"/>
    <dgm:cxn modelId="{DF7B8742-4824-AD4C-ADC1-9153F7E17A7D}" type="presParOf" srcId="{988A343B-AB9A-D742-BE85-AEE5AB94705A}" destId="{7B06AB6C-E144-1F42-A2D7-7EDFD2795551}" srcOrd="1" destOrd="0" presId="urn:microsoft.com/office/officeart/2017/3/layout/DropPinTimeline"/>
    <dgm:cxn modelId="{2C145594-D751-614D-9FC2-378901218C16}" type="presParOf" srcId="{4C4F3D6B-4880-0147-91A6-C484D7691A0D}" destId="{2C42E97D-CE1F-814D-805B-55D6939686FA}" srcOrd="2" destOrd="0" presId="urn:microsoft.com/office/officeart/2017/3/layout/DropPinTimeline"/>
    <dgm:cxn modelId="{E1D2DFC3-330F-DA4E-9527-99D1B73680E5}" type="presParOf" srcId="{4C4F3D6B-4880-0147-91A6-C484D7691A0D}" destId="{BBBE9732-D690-4046-9BA9-4BC3830753B7}" srcOrd="3" destOrd="0" presId="urn:microsoft.com/office/officeart/2017/3/layout/DropPinTimeline"/>
    <dgm:cxn modelId="{38D38EA8-A11E-3542-9438-02B60D9B6143}" type="presParOf" srcId="{4C4F3D6B-4880-0147-91A6-C484D7691A0D}" destId="{12D14BE3-35E2-274E-857B-84A1740FBCF2}" srcOrd="4" destOrd="0" presId="urn:microsoft.com/office/officeart/2017/3/layout/DropPinTimeline"/>
    <dgm:cxn modelId="{31C00B2D-E1E2-DF47-A103-9537F661CCA2}" type="presParOf" srcId="{4C4F3D6B-4880-0147-91A6-C484D7691A0D}" destId="{38032987-02E2-6D40-86EA-D44E7760255C}" srcOrd="5" destOrd="0" presId="urn:microsoft.com/office/officeart/2017/3/layout/DropPinTimeline"/>
    <dgm:cxn modelId="{7649F1CE-A184-AC4A-80E5-7D033EF93892}" type="presParOf" srcId="{7B65B205-4CC3-8D4A-9737-05A5E1C7BE2F}" destId="{E082964A-4E25-7043-A8D7-DC0A760D1380}" srcOrd="9" destOrd="0" presId="urn:microsoft.com/office/officeart/2017/3/layout/DropPinTimeline"/>
    <dgm:cxn modelId="{A1F91F4B-FA0C-1B4C-AC3B-A69F23E789A1}" type="presParOf" srcId="{7B65B205-4CC3-8D4A-9737-05A5E1C7BE2F}" destId="{6600F5A6-17EE-8642-A214-500FA0B20465}" srcOrd="10" destOrd="0" presId="urn:microsoft.com/office/officeart/2017/3/layout/DropPinTimeline"/>
    <dgm:cxn modelId="{3BC092C5-A397-0948-82EA-8F46834573D4}" type="presParOf" srcId="{6600F5A6-17EE-8642-A214-500FA0B20465}" destId="{21653628-5B2C-9D4F-B917-4A80EB4F880A}" srcOrd="0" destOrd="0" presId="urn:microsoft.com/office/officeart/2017/3/layout/DropPinTimeline"/>
    <dgm:cxn modelId="{FB52F84F-8DB8-A941-A0E0-74F5E781D92A}" type="presParOf" srcId="{6600F5A6-17EE-8642-A214-500FA0B20465}" destId="{4FEB7063-6648-BA46-B62A-45D11BAB5AA8}" srcOrd="1" destOrd="0" presId="urn:microsoft.com/office/officeart/2017/3/layout/DropPinTimeline"/>
    <dgm:cxn modelId="{C5F57ADC-407A-5945-99A3-A8601FC022D5}" type="presParOf" srcId="{4FEB7063-6648-BA46-B62A-45D11BAB5AA8}" destId="{273D67E2-1E73-2B44-AA41-E47C184B7E33}" srcOrd="0" destOrd="0" presId="urn:microsoft.com/office/officeart/2017/3/layout/DropPinTimeline"/>
    <dgm:cxn modelId="{F9C33F84-115E-2341-A887-30CFFD59B19F}" type="presParOf" srcId="{4FEB7063-6648-BA46-B62A-45D11BAB5AA8}" destId="{2037A904-A53B-9F43-93F5-6EE873EDC9A5}" srcOrd="1" destOrd="0" presId="urn:microsoft.com/office/officeart/2017/3/layout/DropPinTimeline"/>
    <dgm:cxn modelId="{150FE224-3E56-D840-8FCC-2532C52E3472}" type="presParOf" srcId="{6600F5A6-17EE-8642-A214-500FA0B20465}" destId="{BA28BCCA-7CE5-F043-94B9-EAE85F022879}" srcOrd="2" destOrd="0" presId="urn:microsoft.com/office/officeart/2017/3/layout/DropPinTimeline"/>
    <dgm:cxn modelId="{01FED395-9E44-F141-9950-0D8928F2B617}" type="presParOf" srcId="{6600F5A6-17EE-8642-A214-500FA0B20465}" destId="{FFD81BF7-CE10-8C41-AEAE-7E71398E8CA3}" srcOrd="3" destOrd="0" presId="urn:microsoft.com/office/officeart/2017/3/layout/DropPinTimeline"/>
    <dgm:cxn modelId="{62592C4B-513C-6B4B-A699-BDC78136DCB8}" type="presParOf" srcId="{6600F5A6-17EE-8642-A214-500FA0B20465}" destId="{58633602-627E-9D41-8495-173B6E34AA14}" srcOrd="4" destOrd="0" presId="urn:microsoft.com/office/officeart/2017/3/layout/DropPinTimeline"/>
    <dgm:cxn modelId="{B1DE1062-C9AC-654E-98C6-DA6EB2699338}" type="presParOf" srcId="{6600F5A6-17EE-8642-A214-500FA0B20465}" destId="{45C8F810-18B9-5642-A900-67C6ABC59F35}" srcOrd="5" destOrd="0" presId="urn:microsoft.com/office/officeart/2017/3/layout/DropPinTimeline"/>
    <dgm:cxn modelId="{18A15693-641C-AF45-91AB-8EB20B7AA62E}" type="presParOf" srcId="{7B65B205-4CC3-8D4A-9737-05A5E1C7BE2F}" destId="{984E6F52-2045-5F46-A625-9F07C154D9D5}" srcOrd="11" destOrd="0" presId="urn:microsoft.com/office/officeart/2017/3/layout/DropPinTimeline"/>
    <dgm:cxn modelId="{826C8E78-95F8-2F42-9C7F-E61E0E99231A}" type="presParOf" srcId="{7B65B205-4CC3-8D4A-9737-05A5E1C7BE2F}" destId="{6AE89170-7B39-0540-B736-9E57FF4A6B19}" srcOrd="12" destOrd="0" presId="urn:microsoft.com/office/officeart/2017/3/layout/DropPinTimeline"/>
    <dgm:cxn modelId="{A0B955F1-7997-0347-825F-3948C230C2FC}" type="presParOf" srcId="{6AE89170-7B39-0540-B736-9E57FF4A6B19}" destId="{059A82E1-3347-774B-9AB8-317016EDEAAD}" srcOrd="0" destOrd="0" presId="urn:microsoft.com/office/officeart/2017/3/layout/DropPinTimeline"/>
    <dgm:cxn modelId="{65FE2CDB-E2AB-F64E-9F96-381F623E884E}" type="presParOf" srcId="{6AE89170-7B39-0540-B736-9E57FF4A6B19}" destId="{39D57953-9C4E-B549-94BC-704B966F3223}" srcOrd="1" destOrd="0" presId="urn:microsoft.com/office/officeart/2017/3/layout/DropPinTimeline"/>
    <dgm:cxn modelId="{0F26058E-7145-0B4A-9557-1708FB5C63E5}" type="presParOf" srcId="{39D57953-9C4E-B549-94BC-704B966F3223}" destId="{0764B5D1-8BDB-604F-92C1-9A5B8828F648}" srcOrd="0" destOrd="0" presId="urn:microsoft.com/office/officeart/2017/3/layout/DropPinTimeline"/>
    <dgm:cxn modelId="{F8D9B84E-22A8-D141-B283-91ED8745B0E5}" type="presParOf" srcId="{39D57953-9C4E-B549-94BC-704B966F3223}" destId="{C291A64C-79BF-314D-A5BB-EB3D92FD0DAF}" srcOrd="1" destOrd="0" presId="urn:microsoft.com/office/officeart/2017/3/layout/DropPinTimeline"/>
    <dgm:cxn modelId="{B47F1C47-0328-4B40-B903-8318D54BC068}" type="presParOf" srcId="{6AE89170-7B39-0540-B736-9E57FF4A6B19}" destId="{EBBAFB1F-715D-B14A-8E81-621893B97B6B}" srcOrd="2" destOrd="0" presId="urn:microsoft.com/office/officeart/2017/3/layout/DropPinTimeline"/>
    <dgm:cxn modelId="{A6B9AA7E-F198-4F42-B82C-637FEE6A2313}" type="presParOf" srcId="{6AE89170-7B39-0540-B736-9E57FF4A6B19}" destId="{7E8988F5-5AAA-B44E-A265-BC249D020CFF}" srcOrd="3" destOrd="0" presId="urn:microsoft.com/office/officeart/2017/3/layout/DropPinTimeline"/>
    <dgm:cxn modelId="{900A7228-49AE-CA41-817A-BB520F90B84D}" type="presParOf" srcId="{6AE89170-7B39-0540-B736-9E57FF4A6B19}" destId="{64BEC2AC-DC86-9A48-BBC9-C947F1B374DD}" srcOrd="4" destOrd="0" presId="urn:microsoft.com/office/officeart/2017/3/layout/DropPinTimeline"/>
    <dgm:cxn modelId="{5C7A3002-774B-EB4F-BE18-8568DEA9A664}" type="presParOf" srcId="{6AE89170-7B39-0540-B736-9E57FF4A6B19}" destId="{B18A78CE-0C73-8348-A80D-A7F639CD77AF}" srcOrd="5" destOrd="0" presId="urn:microsoft.com/office/officeart/2017/3/layout/DropPinTimeline"/>
    <dgm:cxn modelId="{149CC5AC-A1AB-449D-BA1D-069066A854BD}" type="presParOf" srcId="{7B65B205-4CC3-8D4A-9737-05A5E1C7BE2F}" destId="{8956AEFD-2113-48B0-88B9-1D631CD6F120}" srcOrd="13" destOrd="0" presId="urn:microsoft.com/office/officeart/2017/3/layout/DropPinTimeline"/>
    <dgm:cxn modelId="{99F6F763-482E-4E15-977D-F01DD851C6B5}" type="presParOf" srcId="{7B65B205-4CC3-8D4A-9737-05A5E1C7BE2F}" destId="{3725B200-CFD4-4286-8968-FA4DA2A1D341}" srcOrd="14" destOrd="0" presId="urn:microsoft.com/office/officeart/2017/3/layout/DropPinTimeline"/>
    <dgm:cxn modelId="{838938C9-806B-4F7D-B137-DB9749260198}" type="presParOf" srcId="{3725B200-CFD4-4286-8968-FA4DA2A1D341}" destId="{AD1C145E-DC39-412E-80CF-B65F85EC7B66}" srcOrd="0" destOrd="0" presId="urn:microsoft.com/office/officeart/2017/3/layout/DropPinTimeline"/>
    <dgm:cxn modelId="{F94EB710-C4B5-4F0B-A0F5-D18095DA5609}" type="presParOf" srcId="{3725B200-CFD4-4286-8968-FA4DA2A1D341}" destId="{814B628F-6F49-4389-83A6-8DBF98224F38}" srcOrd="1" destOrd="0" presId="urn:microsoft.com/office/officeart/2017/3/layout/DropPinTimeline"/>
    <dgm:cxn modelId="{51271DF0-8E78-4F8B-AF4C-2FE0DF42E5A2}" type="presParOf" srcId="{814B628F-6F49-4389-83A6-8DBF98224F38}" destId="{67963EEB-A175-485B-AC43-5D56DE5FBBC0}" srcOrd="0" destOrd="0" presId="urn:microsoft.com/office/officeart/2017/3/layout/DropPinTimeline"/>
    <dgm:cxn modelId="{2EF0CBA1-DE58-4FA3-AC3E-3F5458CC8E80}" type="presParOf" srcId="{814B628F-6F49-4389-83A6-8DBF98224F38}" destId="{31FC1598-07B7-43A0-84E3-FE1139260958}" srcOrd="1" destOrd="0" presId="urn:microsoft.com/office/officeart/2017/3/layout/DropPinTimeline"/>
    <dgm:cxn modelId="{F05B273B-3C78-41B2-963B-0D6628DB19D8}" type="presParOf" srcId="{3725B200-CFD4-4286-8968-FA4DA2A1D341}" destId="{E9F07324-21F4-4E1A-BA82-127132711C5D}" srcOrd="2" destOrd="0" presId="urn:microsoft.com/office/officeart/2017/3/layout/DropPinTimeline"/>
    <dgm:cxn modelId="{A8B10F8B-86AA-45CB-9B53-2BA541DE6183}" type="presParOf" srcId="{3725B200-CFD4-4286-8968-FA4DA2A1D341}" destId="{A75A49A2-856E-4897-9AA5-11102A67EB64}" srcOrd="3" destOrd="0" presId="urn:microsoft.com/office/officeart/2017/3/layout/DropPinTimeline"/>
    <dgm:cxn modelId="{5BEEBD09-EDDD-4A4B-9875-0EFF09DE18DC}" type="presParOf" srcId="{3725B200-CFD4-4286-8968-FA4DA2A1D341}" destId="{45CD4C4E-554E-4605-92B2-D98425350126}" srcOrd="4" destOrd="0" presId="urn:microsoft.com/office/officeart/2017/3/layout/DropPinTimeline"/>
    <dgm:cxn modelId="{56D15E19-D422-4D64-BA71-F130D2FDE014}" type="presParOf" srcId="{3725B200-CFD4-4286-8968-FA4DA2A1D341}" destId="{61240EE6-8941-4BC0-A9D4-2D70B901D748}"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82B663-B3F1-4A40-92AC-4A7B2B349A3F}">
      <dsp:nvSpPr>
        <dsp:cNvPr id="0" name=""/>
        <dsp:cNvSpPr/>
      </dsp:nvSpPr>
      <dsp:spPr>
        <a:xfrm>
          <a:off x="0" y="2175669"/>
          <a:ext cx="10515600"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BAA57711-D4E5-254C-97E2-0ACD0D69385F}">
      <dsp:nvSpPr>
        <dsp:cNvPr id="0" name=""/>
        <dsp:cNvSpPr/>
      </dsp:nvSpPr>
      <dsp:spPr>
        <a:xfrm rot="8100000">
          <a:off x="64770" y="505079"/>
          <a:ext cx="312648" cy="312648"/>
        </a:xfrm>
        <a:prstGeom prst="teardrop">
          <a:avLst>
            <a:gd name="adj" fmla="val 11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CBFA0C-D5C7-BA40-A201-4EA1EB3696E0}">
      <dsp:nvSpPr>
        <dsp:cNvPr id="0" name=""/>
        <dsp:cNvSpPr/>
      </dsp:nvSpPr>
      <dsp:spPr>
        <a:xfrm>
          <a:off x="99503" y="539811"/>
          <a:ext cx="243183" cy="2431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284EC95-315D-0441-BACA-27DFF73D9294}">
      <dsp:nvSpPr>
        <dsp:cNvPr id="0" name=""/>
        <dsp:cNvSpPr/>
      </dsp:nvSpPr>
      <dsp:spPr>
        <a:xfrm>
          <a:off x="442171" y="887672"/>
          <a:ext cx="1896644"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endParaRPr lang="en-US" sz="1100" kern="1200" dirty="0"/>
        </a:p>
      </dsp:txBody>
      <dsp:txXfrm>
        <a:off x="442171" y="887672"/>
        <a:ext cx="1896644" cy="1287996"/>
      </dsp:txXfrm>
    </dsp:sp>
    <dsp:sp modelId="{F6D84149-63AD-9C45-865E-6389BCF82AB0}">
      <dsp:nvSpPr>
        <dsp:cNvPr id="0" name=""/>
        <dsp:cNvSpPr/>
      </dsp:nvSpPr>
      <dsp:spPr>
        <a:xfrm>
          <a:off x="442171" y="435133"/>
          <a:ext cx="1896644"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endParaRPr lang="en-US" sz="1400" kern="1200" dirty="0"/>
        </a:p>
      </dsp:txBody>
      <dsp:txXfrm>
        <a:off x="442171" y="435133"/>
        <a:ext cx="1896644" cy="452539"/>
      </dsp:txXfrm>
    </dsp:sp>
    <dsp:sp modelId="{A10B5C35-40F4-B245-9386-46E86C6A30B8}">
      <dsp:nvSpPr>
        <dsp:cNvPr id="0" name=""/>
        <dsp:cNvSpPr/>
      </dsp:nvSpPr>
      <dsp:spPr>
        <a:xfrm>
          <a:off x="221095" y="887672"/>
          <a:ext cx="0" cy="1287996"/>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E62B0F4-B7F2-AC47-96BB-328957D58C5B}">
      <dsp:nvSpPr>
        <dsp:cNvPr id="0" name=""/>
        <dsp:cNvSpPr/>
      </dsp:nvSpPr>
      <dsp:spPr>
        <a:xfrm>
          <a:off x="186494" y="2134940"/>
          <a:ext cx="79587" cy="81457"/>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915CBE-7DBB-4B4A-A2EE-4A20A35332C5}">
      <dsp:nvSpPr>
        <dsp:cNvPr id="0" name=""/>
        <dsp:cNvSpPr/>
      </dsp:nvSpPr>
      <dsp:spPr>
        <a:xfrm rot="18900000">
          <a:off x="1234169" y="3533610"/>
          <a:ext cx="312648" cy="312648"/>
        </a:xfrm>
        <a:prstGeom prst="teardrop">
          <a:avLst>
            <a:gd name="adj" fmla="val 115000"/>
          </a:avLst>
        </a:prstGeom>
        <a:solidFill>
          <a:schemeClr val="accent2">
            <a:hueOff val="-207909"/>
            <a:satOff val="-11990"/>
            <a:lumOff val="1233"/>
            <a:alphaOff val="0"/>
          </a:schemeClr>
        </a:solidFill>
        <a:ln w="12700" cap="flat" cmpd="sng" algn="ctr">
          <a:solidFill>
            <a:schemeClr val="accent2">
              <a:hueOff val="-207909"/>
              <a:satOff val="-11990"/>
              <a:lumOff val="123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C4621E-F07A-E048-AEB7-2244E3EA9BEE}">
      <dsp:nvSpPr>
        <dsp:cNvPr id="0" name=""/>
        <dsp:cNvSpPr/>
      </dsp:nvSpPr>
      <dsp:spPr>
        <a:xfrm>
          <a:off x="1268901" y="3568342"/>
          <a:ext cx="243183" cy="2431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9C4C5DB-63FA-5243-A0A4-D0225C945072}">
      <dsp:nvSpPr>
        <dsp:cNvPr id="0" name=""/>
        <dsp:cNvSpPr/>
      </dsp:nvSpPr>
      <dsp:spPr>
        <a:xfrm>
          <a:off x="1611569" y="2175669"/>
          <a:ext cx="1896644"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US" sz="1100" kern="1200" dirty="0"/>
            <a:t>Poems, stories, writing </a:t>
          </a:r>
        </a:p>
      </dsp:txBody>
      <dsp:txXfrm>
        <a:off x="1611569" y="2175669"/>
        <a:ext cx="1896644" cy="1287996"/>
      </dsp:txXfrm>
    </dsp:sp>
    <dsp:sp modelId="{D18C5439-9736-7D47-8800-7A56AEABB508}">
      <dsp:nvSpPr>
        <dsp:cNvPr id="0" name=""/>
        <dsp:cNvSpPr/>
      </dsp:nvSpPr>
      <dsp:spPr>
        <a:xfrm>
          <a:off x="1611569" y="3463665"/>
          <a:ext cx="1896644"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kern="1200" dirty="0"/>
            <a:t>LITERACY</a:t>
          </a:r>
          <a:r>
            <a:rPr lang="en-US" sz="1400" kern="1200" baseline="0" dirty="0"/>
            <a:t> </a:t>
          </a:r>
          <a:endParaRPr lang="en-US" sz="1400" kern="1200" dirty="0"/>
        </a:p>
      </dsp:txBody>
      <dsp:txXfrm>
        <a:off x="1611569" y="3463665"/>
        <a:ext cx="1896644" cy="452539"/>
      </dsp:txXfrm>
    </dsp:sp>
    <dsp:sp modelId="{E1D0AC4F-1C10-0644-8060-696DC7AD7650}">
      <dsp:nvSpPr>
        <dsp:cNvPr id="0" name=""/>
        <dsp:cNvSpPr/>
      </dsp:nvSpPr>
      <dsp:spPr>
        <a:xfrm>
          <a:off x="1390493" y="2175669"/>
          <a:ext cx="0" cy="1287996"/>
        </a:xfrm>
        <a:prstGeom prst="line">
          <a:avLst/>
        </a:prstGeom>
        <a:noFill/>
        <a:ln w="12700" cap="flat" cmpd="sng" algn="ctr">
          <a:solidFill>
            <a:schemeClr val="accent2">
              <a:hueOff val="-242561"/>
              <a:satOff val="-13988"/>
              <a:lumOff val="1438"/>
              <a:alphaOff val="0"/>
            </a:schemeClr>
          </a:solidFill>
          <a:prstDash val="dash"/>
          <a:miter lim="800000"/>
        </a:ln>
        <a:effectLst/>
      </dsp:spPr>
      <dsp:style>
        <a:lnRef idx="1">
          <a:scrgbClr r="0" g="0" b="0"/>
        </a:lnRef>
        <a:fillRef idx="0">
          <a:scrgbClr r="0" g="0" b="0"/>
        </a:fillRef>
        <a:effectRef idx="0">
          <a:scrgbClr r="0" g="0" b="0"/>
        </a:effectRef>
        <a:fontRef idx="minor"/>
      </dsp:style>
    </dsp:sp>
    <dsp:sp modelId="{CC9C4015-C134-8545-8B21-2DA25933093B}">
      <dsp:nvSpPr>
        <dsp:cNvPr id="0" name=""/>
        <dsp:cNvSpPr/>
      </dsp:nvSpPr>
      <dsp:spPr>
        <a:xfrm>
          <a:off x="1355893" y="2134940"/>
          <a:ext cx="79587" cy="81457"/>
        </a:xfrm>
        <a:prstGeom prst="ellipse">
          <a:avLst/>
        </a:prstGeom>
        <a:solidFill>
          <a:schemeClr val="accent2">
            <a:hueOff val="-242561"/>
            <a:satOff val="-13988"/>
            <a:lumOff val="1438"/>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6FDAE1-A3D7-6748-8E84-9890CB93CC21}">
      <dsp:nvSpPr>
        <dsp:cNvPr id="0" name=""/>
        <dsp:cNvSpPr/>
      </dsp:nvSpPr>
      <dsp:spPr>
        <a:xfrm rot="8100000">
          <a:off x="2403567" y="505079"/>
          <a:ext cx="312648" cy="312648"/>
        </a:xfrm>
        <a:prstGeom prst="teardrop">
          <a:avLst>
            <a:gd name="adj" fmla="val 115000"/>
          </a:avLst>
        </a:prstGeom>
        <a:solidFill>
          <a:schemeClr val="accent2">
            <a:hueOff val="-415818"/>
            <a:satOff val="-23979"/>
            <a:lumOff val="2465"/>
            <a:alphaOff val="0"/>
          </a:schemeClr>
        </a:solidFill>
        <a:ln w="12700" cap="flat" cmpd="sng" algn="ctr">
          <a:solidFill>
            <a:schemeClr val="accent2">
              <a:hueOff val="-415818"/>
              <a:satOff val="-23979"/>
              <a:lumOff val="24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2F01C9-CBEC-F14D-BFED-B87A163FFD22}">
      <dsp:nvSpPr>
        <dsp:cNvPr id="0" name=""/>
        <dsp:cNvSpPr/>
      </dsp:nvSpPr>
      <dsp:spPr>
        <a:xfrm>
          <a:off x="2438300" y="539811"/>
          <a:ext cx="243183" cy="2431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9F90A93-8DBB-074C-B910-7A327FDB062A}">
      <dsp:nvSpPr>
        <dsp:cNvPr id="0" name=""/>
        <dsp:cNvSpPr/>
      </dsp:nvSpPr>
      <dsp:spPr>
        <a:xfrm>
          <a:off x="453310" y="880866"/>
          <a:ext cx="1896644"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kern="1200" dirty="0"/>
            <a:t>Where could you integrate this project? </a:t>
          </a:r>
          <a:r>
            <a:rPr lang="en-US" sz="1100" kern="1200" baseline="0" dirty="0"/>
            <a:t> </a:t>
          </a:r>
          <a:endParaRPr lang="en-US" sz="1100" kern="1200" dirty="0"/>
        </a:p>
      </dsp:txBody>
      <dsp:txXfrm>
        <a:off x="453310" y="880866"/>
        <a:ext cx="1896644" cy="1287996"/>
      </dsp:txXfrm>
    </dsp:sp>
    <dsp:sp modelId="{C7B7355F-08FC-F24D-84D5-15AAF50A9CD1}">
      <dsp:nvSpPr>
        <dsp:cNvPr id="0" name=""/>
        <dsp:cNvSpPr/>
      </dsp:nvSpPr>
      <dsp:spPr>
        <a:xfrm>
          <a:off x="453310" y="428327"/>
          <a:ext cx="1896644"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kern="1200" dirty="0"/>
            <a:t>PSHE</a:t>
          </a:r>
          <a:r>
            <a:rPr lang="en-US" sz="1400" kern="1200" baseline="0" dirty="0"/>
            <a:t> </a:t>
          </a:r>
          <a:endParaRPr lang="en-US" sz="1400" kern="1200" dirty="0"/>
        </a:p>
      </dsp:txBody>
      <dsp:txXfrm>
        <a:off x="453310" y="428327"/>
        <a:ext cx="1896644" cy="452539"/>
      </dsp:txXfrm>
    </dsp:sp>
    <dsp:sp modelId="{F7CE072F-843C-FC4D-8AAD-BEF69E358768}">
      <dsp:nvSpPr>
        <dsp:cNvPr id="0" name=""/>
        <dsp:cNvSpPr/>
      </dsp:nvSpPr>
      <dsp:spPr>
        <a:xfrm>
          <a:off x="2559891" y="887672"/>
          <a:ext cx="0" cy="1287996"/>
        </a:xfrm>
        <a:prstGeom prst="line">
          <a:avLst/>
        </a:prstGeom>
        <a:noFill/>
        <a:ln w="12700" cap="flat" cmpd="sng" algn="ctr">
          <a:solidFill>
            <a:schemeClr val="accent2">
              <a:hueOff val="-485121"/>
              <a:satOff val="-27976"/>
              <a:lumOff val="2876"/>
              <a:alphaOff val="0"/>
            </a:schemeClr>
          </a:solidFill>
          <a:prstDash val="dash"/>
          <a:miter lim="800000"/>
        </a:ln>
        <a:effectLst/>
      </dsp:spPr>
      <dsp:style>
        <a:lnRef idx="1">
          <a:scrgbClr r="0" g="0" b="0"/>
        </a:lnRef>
        <a:fillRef idx="0">
          <a:scrgbClr r="0" g="0" b="0"/>
        </a:fillRef>
        <a:effectRef idx="0">
          <a:scrgbClr r="0" g="0" b="0"/>
        </a:effectRef>
        <a:fontRef idx="minor"/>
      </dsp:style>
    </dsp:sp>
    <dsp:sp modelId="{75EFFF5A-08F7-A744-9F46-193BEDF9B943}">
      <dsp:nvSpPr>
        <dsp:cNvPr id="0" name=""/>
        <dsp:cNvSpPr/>
      </dsp:nvSpPr>
      <dsp:spPr>
        <a:xfrm>
          <a:off x="2525291" y="2134940"/>
          <a:ext cx="79587" cy="81457"/>
        </a:xfrm>
        <a:prstGeom prst="ellipse">
          <a:avLst/>
        </a:prstGeom>
        <a:solidFill>
          <a:schemeClr val="accent2">
            <a:hueOff val="-485121"/>
            <a:satOff val="-27976"/>
            <a:lumOff val="2876"/>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64823A-FF20-FB42-A39E-B136B787DB89}">
      <dsp:nvSpPr>
        <dsp:cNvPr id="0" name=""/>
        <dsp:cNvSpPr/>
      </dsp:nvSpPr>
      <dsp:spPr>
        <a:xfrm rot="18900000">
          <a:off x="3572965" y="3533610"/>
          <a:ext cx="312648" cy="312648"/>
        </a:xfrm>
        <a:prstGeom prst="teardrop">
          <a:avLst>
            <a:gd name="adj" fmla="val 115000"/>
          </a:avLst>
        </a:prstGeom>
        <a:solidFill>
          <a:schemeClr val="accent2">
            <a:hueOff val="-623727"/>
            <a:satOff val="-35969"/>
            <a:lumOff val="3698"/>
            <a:alphaOff val="0"/>
          </a:schemeClr>
        </a:solidFill>
        <a:ln w="12700" cap="flat" cmpd="sng" algn="ctr">
          <a:solidFill>
            <a:schemeClr val="accent2">
              <a:hueOff val="-623727"/>
              <a:satOff val="-35969"/>
              <a:lumOff val="369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140FF5-7096-494D-B3F5-50E1E5143A15}">
      <dsp:nvSpPr>
        <dsp:cNvPr id="0" name=""/>
        <dsp:cNvSpPr/>
      </dsp:nvSpPr>
      <dsp:spPr>
        <a:xfrm>
          <a:off x="3607698" y="3568342"/>
          <a:ext cx="243183" cy="2431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2D4BB4F-75BB-3843-9580-A5921F7F6315}">
      <dsp:nvSpPr>
        <dsp:cNvPr id="0" name=""/>
        <dsp:cNvSpPr/>
      </dsp:nvSpPr>
      <dsp:spPr>
        <a:xfrm>
          <a:off x="3950366" y="2175669"/>
          <a:ext cx="1896644"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US" sz="1100" kern="1200" dirty="0"/>
            <a:t>Locations, economic work , </a:t>
          </a:r>
        </a:p>
      </dsp:txBody>
      <dsp:txXfrm>
        <a:off x="3950366" y="2175669"/>
        <a:ext cx="1896644" cy="1287996"/>
      </dsp:txXfrm>
    </dsp:sp>
    <dsp:sp modelId="{7DAE639E-CEC1-A948-B1DC-21A282B371A0}">
      <dsp:nvSpPr>
        <dsp:cNvPr id="0" name=""/>
        <dsp:cNvSpPr/>
      </dsp:nvSpPr>
      <dsp:spPr>
        <a:xfrm>
          <a:off x="3950366" y="3463665"/>
          <a:ext cx="1896644"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kern="1200" dirty="0"/>
            <a:t>HUMANITIES</a:t>
          </a:r>
          <a:r>
            <a:rPr lang="en-US" sz="1400" kern="1200" baseline="0" dirty="0"/>
            <a:t> </a:t>
          </a:r>
          <a:endParaRPr lang="en-US" sz="1400" kern="1200" dirty="0"/>
        </a:p>
      </dsp:txBody>
      <dsp:txXfrm>
        <a:off x="3950366" y="3463665"/>
        <a:ext cx="1896644" cy="452539"/>
      </dsp:txXfrm>
    </dsp:sp>
    <dsp:sp modelId="{823A9A8A-6FBE-5D48-A9EA-7AB71FD22795}">
      <dsp:nvSpPr>
        <dsp:cNvPr id="0" name=""/>
        <dsp:cNvSpPr/>
      </dsp:nvSpPr>
      <dsp:spPr>
        <a:xfrm>
          <a:off x="3729290" y="2175669"/>
          <a:ext cx="0" cy="1287996"/>
        </a:xfrm>
        <a:prstGeom prst="line">
          <a:avLst/>
        </a:prstGeom>
        <a:noFill/>
        <a:ln w="12700" cap="flat" cmpd="sng" algn="ctr">
          <a:solidFill>
            <a:schemeClr val="accent2">
              <a:hueOff val="-727682"/>
              <a:satOff val="-41964"/>
              <a:lumOff val="4314"/>
              <a:alphaOff val="0"/>
            </a:schemeClr>
          </a:solidFill>
          <a:prstDash val="dash"/>
          <a:miter lim="800000"/>
        </a:ln>
        <a:effectLst/>
      </dsp:spPr>
      <dsp:style>
        <a:lnRef idx="1">
          <a:scrgbClr r="0" g="0" b="0"/>
        </a:lnRef>
        <a:fillRef idx="0">
          <a:scrgbClr r="0" g="0" b="0"/>
        </a:fillRef>
        <a:effectRef idx="0">
          <a:scrgbClr r="0" g="0" b="0"/>
        </a:effectRef>
        <a:fontRef idx="minor"/>
      </dsp:style>
    </dsp:sp>
    <dsp:sp modelId="{B343D017-13B0-A64D-A497-3DEEAF0981BC}">
      <dsp:nvSpPr>
        <dsp:cNvPr id="0" name=""/>
        <dsp:cNvSpPr/>
      </dsp:nvSpPr>
      <dsp:spPr>
        <a:xfrm>
          <a:off x="3694690" y="2134940"/>
          <a:ext cx="79587" cy="81457"/>
        </a:xfrm>
        <a:prstGeom prst="ellipse">
          <a:avLst/>
        </a:prstGeom>
        <a:solidFill>
          <a:schemeClr val="accent2">
            <a:hueOff val="-727682"/>
            <a:satOff val="-41964"/>
            <a:lumOff val="4314"/>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A04118-9DA9-F342-88E9-D49CA57611F2}">
      <dsp:nvSpPr>
        <dsp:cNvPr id="0" name=""/>
        <dsp:cNvSpPr/>
      </dsp:nvSpPr>
      <dsp:spPr>
        <a:xfrm rot="8100000">
          <a:off x="4742364" y="505079"/>
          <a:ext cx="312648" cy="312648"/>
        </a:xfrm>
        <a:prstGeom prst="teardrop">
          <a:avLst>
            <a:gd name="adj" fmla="val 115000"/>
          </a:avLst>
        </a:prstGeom>
        <a:solidFill>
          <a:schemeClr val="accent2">
            <a:hueOff val="-831636"/>
            <a:satOff val="-47959"/>
            <a:lumOff val="4930"/>
            <a:alphaOff val="0"/>
          </a:schemeClr>
        </a:solidFill>
        <a:ln w="12700" cap="flat" cmpd="sng" algn="ctr">
          <a:solidFill>
            <a:schemeClr val="accent2">
              <a:hueOff val="-831636"/>
              <a:satOff val="-47959"/>
              <a:lumOff val="49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06AB6C-E144-1F42-A2D7-7EDFD2795551}">
      <dsp:nvSpPr>
        <dsp:cNvPr id="0" name=""/>
        <dsp:cNvSpPr/>
      </dsp:nvSpPr>
      <dsp:spPr>
        <a:xfrm>
          <a:off x="4777096" y="539811"/>
          <a:ext cx="243183" cy="2431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C42E97D-CE1F-814D-805B-55D6939686FA}">
      <dsp:nvSpPr>
        <dsp:cNvPr id="0" name=""/>
        <dsp:cNvSpPr/>
      </dsp:nvSpPr>
      <dsp:spPr>
        <a:xfrm>
          <a:off x="5067417" y="802545"/>
          <a:ext cx="1896644"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kern="1200" baseline="0" dirty="0"/>
            <a:t> What moral issues are there linked to this theme? </a:t>
          </a:r>
          <a:endParaRPr lang="en-US" sz="1100" kern="1200" dirty="0"/>
        </a:p>
      </dsp:txBody>
      <dsp:txXfrm>
        <a:off x="5067417" y="802545"/>
        <a:ext cx="1896644" cy="1287996"/>
      </dsp:txXfrm>
    </dsp:sp>
    <dsp:sp modelId="{BBBE9732-D690-4046-9BA9-4BC3830753B7}">
      <dsp:nvSpPr>
        <dsp:cNvPr id="0" name=""/>
        <dsp:cNvSpPr/>
      </dsp:nvSpPr>
      <dsp:spPr>
        <a:xfrm>
          <a:off x="5067417" y="350006"/>
          <a:ext cx="1896644"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kern="1200" dirty="0"/>
            <a:t>SMSC</a:t>
          </a:r>
        </a:p>
      </dsp:txBody>
      <dsp:txXfrm>
        <a:off x="5067417" y="350006"/>
        <a:ext cx="1896644" cy="452539"/>
      </dsp:txXfrm>
    </dsp:sp>
    <dsp:sp modelId="{12D14BE3-35E2-274E-857B-84A1740FBCF2}">
      <dsp:nvSpPr>
        <dsp:cNvPr id="0" name=""/>
        <dsp:cNvSpPr/>
      </dsp:nvSpPr>
      <dsp:spPr>
        <a:xfrm>
          <a:off x="4898688" y="887672"/>
          <a:ext cx="0" cy="1287996"/>
        </a:xfrm>
        <a:prstGeom prst="line">
          <a:avLst/>
        </a:prstGeom>
        <a:noFill/>
        <a:ln w="12700" cap="flat" cmpd="sng" algn="ctr">
          <a:solidFill>
            <a:schemeClr val="accent2">
              <a:hueOff val="-970242"/>
              <a:satOff val="-55952"/>
              <a:lumOff val="5752"/>
              <a:alphaOff val="0"/>
            </a:schemeClr>
          </a:solidFill>
          <a:prstDash val="dash"/>
          <a:miter lim="800000"/>
        </a:ln>
        <a:effectLst/>
      </dsp:spPr>
      <dsp:style>
        <a:lnRef idx="1">
          <a:scrgbClr r="0" g="0" b="0"/>
        </a:lnRef>
        <a:fillRef idx="0">
          <a:scrgbClr r="0" g="0" b="0"/>
        </a:fillRef>
        <a:effectRef idx="0">
          <a:scrgbClr r="0" g="0" b="0"/>
        </a:effectRef>
        <a:fontRef idx="minor"/>
      </dsp:style>
    </dsp:sp>
    <dsp:sp modelId="{0C2EE835-BEF1-8C46-A1FF-469E3A79E9F6}">
      <dsp:nvSpPr>
        <dsp:cNvPr id="0" name=""/>
        <dsp:cNvSpPr/>
      </dsp:nvSpPr>
      <dsp:spPr>
        <a:xfrm>
          <a:off x="4864088" y="2134940"/>
          <a:ext cx="79587" cy="81457"/>
        </a:xfrm>
        <a:prstGeom prst="ellipse">
          <a:avLst/>
        </a:prstGeom>
        <a:solidFill>
          <a:schemeClr val="accent2">
            <a:hueOff val="-970242"/>
            <a:satOff val="-55952"/>
            <a:lumOff val="5752"/>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3D67E2-1E73-2B44-AA41-E47C184B7E33}">
      <dsp:nvSpPr>
        <dsp:cNvPr id="0" name=""/>
        <dsp:cNvSpPr/>
      </dsp:nvSpPr>
      <dsp:spPr>
        <a:xfrm rot="18900000">
          <a:off x="5911762" y="3533610"/>
          <a:ext cx="312648" cy="312648"/>
        </a:xfrm>
        <a:prstGeom prst="teardrop">
          <a:avLst>
            <a:gd name="adj" fmla="val 115000"/>
          </a:avLst>
        </a:prstGeom>
        <a:solidFill>
          <a:schemeClr val="accent2">
            <a:hueOff val="-1039545"/>
            <a:satOff val="-59949"/>
            <a:lumOff val="6163"/>
            <a:alphaOff val="0"/>
          </a:schemeClr>
        </a:solidFill>
        <a:ln w="12700" cap="flat" cmpd="sng" algn="ctr">
          <a:solidFill>
            <a:schemeClr val="accent2">
              <a:hueOff val="-1039545"/>
              <a:satOff val="-59949"/>
              <a:lumOff val="616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37A904-A53B-9F43-93F5-6EE873EDC9A5}">
      <dsp:nvSpPr>
        <dsp:cNvPr id="0" name=""/>
        <dsp:cNvSpPr/>
      </dsp:nvSpPr>
      <dsp:spPr>
        <a:xfrm>
          <a:off x="5946495" y="3568342"/>
          <a:ext cx="243183" cy="2431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A28BCCA-7CE5-F043-94B9-EAE85F022879}">
      <dsp:nvSpPr>
        <dsp:cNvPr id="0" name=""/>
        <dsp:cNvSpPr/>
      </dsp:nvSpPr>
      <dsp:spPr>
        <a:xfrm>
          <a:off x="6289162" y="2175669"/>
          <a:ext cx="1896644"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US" sz="1100" kern="1200" baseline="0" dirty="0"/>
            <a:t> developing new , sustainable ideas </a:t>
          </a:r>
          <a:endParaRPr lang="en-US" sz="1100" kern="1200" dirty="0"/>
        </a:p>
      </dsp:txBody>
      <dsp:txXfrm>
        <a:off x="6289162" y="2175669"/>
        <a:ext cx="1896644" cy="1287996"/>
      </dsp:txXfrm>
    </dsp:sp>
    <dsp:sp modelId="{FFD81BF7-CE10-8C41-AEAE-7E71398E8CA3}">
      <dsp:nvSpPr>
        <dsp:cNvPr id="0" name=""/>
        <dsp:cNvSpPr/>
      </dsp:nvSpPr>
      <dsp:spPr>
        <a:xfrm>
          <a:off x="6289162" y="3463665"/>
          <a:ext cx="1896644"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kern="1200" dirty="0"/>
            <a:t>SCIENCE</a:t>
          </a:r>
        </a:p>
      </dsp:txBody>
      <dsp:txXfrm>
        <a:off x="6289162" y="3463665"/>
        <a:ext cx="1896644" cy="452539"/>
      </dsp:txXfrm>
    </dsp:sp>
    <dsp:sp modelId="{58633602-627E-9D41-8495-173B6E34AA14}">
      <dsp:nvSpPr>
        <dsp:cNvPr id="0" name=""/>
        <dsp:cNvSpPr/>
      </dsp:nvSpPr>
      <dsp:spPr>
        <a:xfrm>
          <a:off x="6068086" y="2175669"/>
          <a:ext cx="0" cy="1287996"/>
        </a:xfrm>
        <a:prstGeom prst="line">
          <a:avLst/>
        </a:prstGeom>
        <a:noFill/>
        <a:ln w="12700" cap="flat" cmpd="sng" algn="ctr">
          <a:solidFill>
            <a:schemeClr val="accent2">
              <a:hueOff val="-1212803"/>
              <a:satOff val="-69940"/>
              <a:lumOff val="7190"/>
              <a:alphaOff val="0"/>
            </a:schemeClr>
          </a:solidFill>
          <a:prstDash val="dash"/>
          <a:miter lim="800000"/>
        </a:ln>
        <a:effectLst/>
      </dsp:spPr>
      <dsp:style>
        <a:lnRef idx="1">
          <a:scrgbClr r="0" g="0" b="0"/>
        </a:lnRef>
        <a:fillRef idx="0">
          <a:scrgbClr r="0" g="0" b="0"/>
        </a:fillRef>
        <a:effectRef idx="0">
          <a:scrgbClr r="0" g="0" b="0"/>
        </a:effectRef>
        <a:fontRef idx="minor"/>
      </dsp:style>
    </dsp:sp>
    <dsp:sp modelId="{21653628-5B2C-9D4F-B917-4A80EB4F880A}">
      <dsp:nvSpPr>
        <dsp:cNvPr id="0" name=""/>
        <dsp:cNvSpPr/>
      </dsp:nvSpPr>
      <dsp:spPr>
        <a:xfrm>
          <a:off x="6033486" y="2134940"/>
          <a:ext cx="79587" cy="81457"/>
        </a:xfrm>
        <a:prstGeom prst="ellipse">
          <a:avLst/>
        </a:prstGeom>
        <a:solidFill>
          <a:schemeClr val="accent2">
            <a:hueOff val="-1212803"/>
            <a:satOff val="-69940"/>
            <a:lumOff val="719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64B5D1-8BDB-604F-92C1-9A5B8828F648}">
      <dsp:nvSpPr>
        <dsp:cNvPr id="0" name=""/>
        <dsp:cNvSpPr/>
      </dsp:nvSpPr>
      <dsp:spPr>
        <a:xfrm rot="8100000">
          <a:off x="7081161" y="505079"/>
          <a:ext cx="312648" cy="312648"/>
        </a:xfrm>
        <a:prstGeom prst="teardrop">
          <a:avLst>
            <a:gd name="adj" fmla="val 115000"/>
          </a:avLst>
        </a:prstGeom>
        <a:solidFill>
          <a:schemeClr val="accent2">
            <a:hueOff val="-1247454"/>
            <a:satOff val="-71938"/>
            <a:lumOff val="7395"/>
            <a:alphaOff val="0"/>
          </a:schemeClr>
        </a:solidFill>
        <a:ln w="12700" cap="flat" cmpd="sng" algn="ctr">
          <a:solidFill>
            <a:schemeClr val="accent2">
              <a:hueOff val="-1247454"/>
              <a:satOff val="-71938"/>
              <a:lumOff val="739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91A64C-79BF-314D-A5BB-EB3D92FD0DAF}">
      <dsp:nvSpPr>
        <dsp:cNvPr id="0" name=""/>
        <dsp:cNvSpPr/>
      </dsp:nvSpPr>
      <dsp:spPr>
        <a:xfrm>
          <a:off x="7115893" y="539811"/>
          <a:ext cx="243183" cy="2431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BBAFB1F-715D-B14A-8E81-621893B97B6B}">
      <dsp:nvSpPr>
        <dsp:cNvPr id="0" name=""/>
        <dsp:cNvSpPr/>
      </dsp:nvSpPr>
      <dsp:spPr>
        <a:xfrm>
          <a:off x="7458561" y="887672"/>
          <a:ext cx="1896644"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endParaRPr lang="en-US" sz="1100" kern="1200" dirty="0"/>
        </a:p>
      </dsp:txBody>
      <dsp:txXfrm>
        <a:off x="7458561" y="887672"/>
        <a:ext cx="1896644" cy="1287996"/>
      </dsp:txXfrm>
    </dsp:sp>
    <dsp:sp modelId="{7E8988F5-5AAA-B44E-A265-BC249D020CFF}">
      <dsp:nvSpPr>
        <dsp:cNvPr id="0" name=""/>
        <dsp:cNvSpPr/>
      </dsp:nvSpPr>
      <dsp:spPr>
        <a:xfrm>
          <a:off x="7458561" y="435133"/>
          <a:ext cx="1896644"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kern="1200" dirty="0"/>
            <a:t>BRITISH VALUES </a:t>
          </a:r>
        </a:p>
      </dsp:txBody>
      <dsp:txXfrm>
        <a:off x="7458561" y="435133"/>
        <a:ext cx="1896644" cy="452539"/>
      </dsp:txXfrm>
    </dsp:sp>
    <dsp:sp modelId="{64BEC2AC-DC86-9A48-BBC9-C947F1B374DD}">
      <dsp:nvSpPr>
        <dsp:cNvPr id="0" name=""/>
        <dsp:cNvSpPr/>
      </dsp:nvSpPr>
      <dsp:spPr>
        <a:xfrm>
          <a:off x="7237485" y="887672"/>
          <a:ext cx="0" cy="1287996"/>
        </a:xfrm>
        <a:prstGeom prst="line">
          <a:avLst/>
        </a:prstGeom>
        <a:noFill/>
        <a:ln w="12700" cap="flat" cmpd="sng" algn="ctr">
          <a:solidFill>
            <a:schemeClr val="accent2">
              <a:hueOff val="-1455363"/>
              <a:satOff val="-83928"/>
              <a:lumOff val="8628"/>
              <a:alphaOff val="0"/>
            </a:schemeClr>
          </a:solidFill>
          <a:prstDash val="dash"/>
          <a:miter lim="800000"/>
        </a:ln>
        <a:effectLst/>
      </dsp:spPr>
      <dsp:style>
        <a:lnRef idx="1">
          <a:scrgbClr r="0" g="0" b="0"/>
        </a:lnRef>
        <a:fillRef idx="0">
          <a:scrgbClr r="0" g="0" b="0"/>
        </a:fillRef>
        <a:effectRef idx="0">
          <a:scrgbClr r="0" g="0" b="0"/>
        </a:effectRef>
        <a:fontRef idx="minor"/>
      </dsp:style>
    </dsp:sp>
    <dsp:sp modelId="{059A82E1-3347-774B-9AB8-317016EDEAAD}">
      <dsp:nvSpPr>
        <dsp:cNvPr id="0" name=""/>
        <dsp:cNvSpPr/>
      </dsp:nvSpPr>
      <dsp:spPr>
        <a:xfrm>
          <a:off x="7202885" y="2134940"/>
          <a:ext cx="79587" cy="81457"/>
        </a:xfrm>
        <a:prstGeom prst="ellipse">
          <a:avLst/>
        </a:prstGeom>
        <a:solidFill>
          <a:schemeClr val="accent2">
            <a:hueOff val="-1455363"/>
            <a:satOff val="-83928"/>
            <a:lumOff val="8628"/>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963EEB-A175-485B-AC43-5D56DE5FBBC0}">
      <dsp:nvSpPr>
        <dsp:cNvPr id="0" name=""/>
        <dsp:cNvSpPr/>
      </dsp:nvSpPr>
      <dsp:spPr>
        <a:xfrm rot="18900000">
          <a:off x="8321516" y="2557839"/>
          <a:ext cx="170411" cy="170411"/>
        </a:xfrm>
        <a:prstGeom prst="teardrop">
          <a:avLst>
            <a:gd name="adj" fmla="val 115000"/>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FC1598-07B7-43A0-84E3-FE1139260958}">
      <dsp:nvSpPr>
        <dsp:cNvPr id="0" name=""/>
        <dsp:cNvSpPr/>
      </dsp:nvSpPr>
      <dsp:spPr>
        <a:xfrm>
          <a:off x="8285219" y="2522045"/>
          <a:ext cx="243005" cy="24199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9F07324-21F4-4E1A-BA82-127132711C5D}">
      <dsp:nvSpPr>
        <dsp:cNvPr id="0" name=""/>
        <dsp:cNvSpPr/>
      </dsp:nvSpPr>
      <dsp:spPr>
        <a:xfrm>
          <a:off x="2900216" y="-721205"/>
          <a:ext cx="1887944" cy="2542332"/>
        </a:xfrm>
        <a:prstGeom prst="rect">
          <a:avLst/>
        </a:prstGeom>
        <a:noFill/>
        <a:ln>
          <a:noFill/>
        </a:ln>
        <a:effectLst/>
      </dsp:spPr>
      <dsp:style>
        <a:lnRef idx="0">
          <a:scrgbClr r="0" g="0" b="0"/>
        </a:lnRef>
        <a:fillRef idx="0">
          <a:scrgbClr r="0" g="0" b="0"/>
        </a:fillRef>
        <a:effectRef idx="0">
          <a:scrgbClr r="0" g="0" b="0"/>
        </a:effectRef>
        <a:fontRef idx="minor"/>
      </dsp:style>
    </dsp:sp>
    <dsp:sp modelId="{A75A49A2-856E-4897-9AA5-11102A67EB64}">
      <dsp:nvSpPr>
        <dsp:cNvPr id="0" name=""/>
        <dsp:cNvSpPr/>
      </dsp:nvSpPr>
      <dsp:spPr>
        <a:xfrm>
          <a:off x="2900216" y="568718"/>
          <a:ext cx="1887944" cy="893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kern="1200" baseline="0" dirty="0"/>
            <a:t>CITIZENSHIP</a:t>
          </a:r>
        </a:p>
        <a:p>
          <a:pPr marL="0" lvl="0" indent="0" algn="l" defTabSz="622300">
            <a:lnSpc>
              <a:spcPct val="90000"/>
            </a:lnSpc>
            <a:spcBef>
              <a:spcPct val="0"/>
            </a:spcBef>
            <a:spcAft>
              <a:spcPct val="35000"/>
            </a:spcAft>
            <a:buNone/>
            <a:defRPr b="1"/>
          </a:pPr>
          <a:r>
            <a:rPr lang="en-US" sz="1400" kern="1200" baseline="0" dirty="0"/>
            <a:t>Where could you bring in active citizenship   </a:t>
          </a:r>
          <a:endParaRPr lang="en-US" sz="1400" kern="1200" dirty="0"/>
        </a:p>
      </dsp:txBody>
      <dsp:txXfrm>
        <a:off x="2900216" y="568718"/>
        <a:ext cx="1887944" cy="893251"/>
      </dsp:txXfrm>
    </dsp:sp>
    <dsp:sp modelId="{45CD4C4E-554E-4605-92B2-D98425350126}">
      <dsp:nvSpPr>
        <dsp:cNvPr id="0" name=""/>
        <dsp:cNvSpPr/>
      </dsp:nvSpPr>
      <dsp:spPr>
        <a:xfrm>
          <a:off x="8406721" y="1833277"/>
          <a:ext cx="0" cy="688767"/>
        </a:xfrm>
        <a:prstGeom prst="line">
          <a:avLst/>
        </a:prstGeom>
        <a:noFill/>
        <a:ln w="12700" cap="flat" cmpd="sng" algn="ctr">
          <a:solidFill>
            <a:schemeClr val="accent2">
              <a:hueOff val="-1455363"/>
              <a:satOff val="-83928"/>
              <a:lumOff val="8628"/>
              <a:alphaOff val="0"/>
            </a:schemeClr>
          </a:solidFill>
          <a:prstDash val="dash"/>
          <a:miter lim="800000"/>
        </a:ln>
        <a:effectLst/>
      </dsp:spPr>
      <dsp:style>
        <a:lnRef idx="1">
          <a:scrgbClr r="0" g="0" b="0"/>
        </a:lnRef>
        <a:fillRef idx="0">
          <a:scrgbClr r="0" g="0" b="0"/>
        </a:fillRef>
        <a:effectRef idx="0">
          <a:scrgbClr r="0" g="0" b="0"/>
        </a:effectRef>
        <a:fontRef idx="minor"/>
      </dsp:style>
    </dsp:sp>
    <dsp:sp modelId="{AD1C145E-DC39-412E-80CF-B65F85EC7B66}">
      <dsp:nvSpPr>
        <dsp:cNvPr id="0" name=""/>
        <dsp:cNvSpPr/>
      </dsp:nvSpPr>
      <dsp:spPr>
        <a:xfrm>
          <a:off x="8337717" y="1811497"/>
          <a:ext cx="148719" cy="43559"/>
        </a:xfrm>
        <a:prstGeom prst="ellipse">
          <a:avLst/>
        </a:prstGeom>
        <a:solidFill>
          <a:schemeClr val="accent2">
            <a:hueOff val="-1455363"/>
            <a:satOff val="-83928"/>
            <a:lumOff val="8628"/>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CE73D7-CC1C-4F94-BC08-EE214B2E2AF1}" type="datetimeFigureOut">
              <a:rPr lang="en-GB" smtClean="0"/>
              <a:t>18/11/2020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23DFE2-8ADF-43AF-BDE5-D4F79F0870C1}" type="slidenum">
              <a:rPr lang="en-GB" smtClean="0"/>
              <a:t>‹#›</a:t>
            </a:fld>
            <a:endParaRPr lang="en-GB"/>
          </a:p>
        </p:txBody>
      </p:sp>
    </p:spTree>
    <p:extLst>
      <p:ext uri="{BB962C8B-B14F-4D97-AF65-F5344CB8AC3E}">
        <p14:creationId xmlns:p14="http://schemas.microsoft.com/office/powerpoint/2010/main" val="796237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9c04b9c8a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9c04b9c8a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FBF64006-45ED-4185-8FF7-D68D56F807B0}"/>
              </a:ext>
            </a:extLst>
          </p:cNvPr>
          <p:cNvSpPr>
            <a:spLocks noGrp="1" noRot="1" noChangeAspect="1" noTextEdit="1"/>
          </p:cNvSpPr>
          <p:nvPr>
            <p:ph type="sldImg"/>
          </p:nvPr>
        </p:nvSpPr>
        <p:spPr>
          <a:ln/>
        </p:spPr>
      </p:sp>
      <p:sp>
        <p:nvSpPr>
          <p:cNvPr id="54275" name="Notes Placeholder 2">
            <a:extLst>
              <a:ext uri="{FF2B5EF4-FFF2-40B4-BE49-F238E27FC236}">
                <a16:creationId xmlns:a16="http://schemas.microsoft.com/office/drawing/2014/main" id="{B4D9AB7C-56E0-46AA-BC45-AE5397AA71A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GB" altLang="en-US" sz="900" b="1">
                <a:latin typeface="Verdana" panose="020B0604030504040204" pitchFamily="34" charset="0"/>
                <a:ea typeface="ヒラギノ角ゴ Pro W3" pitchFamily="-106" charset="-128"/>
              </a:rPr>
              <a:t>Teachers’ notes</a:t>
            </a:r>
          </a:p>
          <a:p>
            <a:pPr eaLnBrk="1" hangingPunct="1">
              <a:lnSpc>
                <a:spcPct val="90000"/>
              </a:lnSpc>
            </a:pPr>
            <a:r>
              <a:rPr lang="en-GB" altLang="en-US" sz="900">
                <a:latin typeface="Verdana" panose="020B0604030504040204" pitchFamily="34" charset="0"/>
                <a:ea typeface="ヒラギノ角ゴ Pro W3" pitchFamily="-106" charset="-128"/>
              </a:rPr>
              <a:t>Display the slide, using the animation. </a:t>
            </a:r>
          </a:p>
          <a:p>
            <a:pPr eaLnBrk="1" hangingPunct="1">
              <a:lnSpc>
                <a:spcPct val="90000"/>
              </a:lnSpc>
            </a:pPr>
            <a:r>
              <a:rPr lang="en-GB" altLang="en-US" sz="900">
                <a:latin typeface="Verdana" panose="020B0604030504040204" pitchFamily="34" charset="0"/>
                <a:ea typeface="ヒラギノ角ゴ Pro W3" pitchFamily="-106" charset="-128"/>
              </a:rPr>
              <a:t>Ask: Do you think it is important that the UDHR was proclaimed? Why/why not? (Draw out that, in order for people to defend their rights they first need to know what their rights are).</a:t>
            </a:r>
          </a:p>
          <a:p>
            <a:pPr eaLnBrk="1" hangingPunct="1">
              <a:lnSpc>
                <a:spcPct val="90000"/>
              </a:lnSpc>
            </a:pPr>
            <a:r>
              <a:rPr lang="en-GB" altLang="en-US" sz="900">
                <a:latin typeface="Verdana" panose="020B0604030504040204" pitchFamily="34" charset="0"/>
                <a:ea typeface="ヒラギノ角ゴ Pro W3" pitchFamily="-106" charset="-128"/>
              </a:rPr>
              <a:t>Give time for students to read the completed screen. </a:t>
            </a:r>
          </a:p>
          <a:p>
            <a:pPr eaLnBrk="1" hangingPunct="1">
              <a:lnSpc>
                <a:spcPct val="90000"/>
              </a:lnSpc>
            </a:pPr>
            <a:r>
              <a:rPr lang="en-GB" altLang="en-US" sz="900">
                <a:latin typeface="Verdana" panose="020B0604030504040204" pitchFamily="34" charset="0"/>
                <a:ea typeface="ヒラギノ角ゴ Pro W3" pitchFamily="-106" charset="-128"/>
              </a:rPr>
              <a:t>Ask for examples of people in the UK who experience infringement of their human rights.</a:t>
            </a:r>
          </a:p>
          <a:p>
            <a:pPr eaLnBrk="1" hangingPunct="1">
              <a:lnSpc>
                <a:spcPct val="90000"/>
              </a:lnSpc>
            </a:pPr>
            <a:r>
              <a:rPr lang="en-GB" altLang="en-US" sz="900">
                <a:latin typeface="Verdana" panose="020B0604030504040204" pitchFamily="34" charset="0"/>
                <a:ea typeface="ヒラギノ角ゴ Pro W3" pitchFamily="-106" charset="-128"/>
              </a:rPr>
              <a:t>Millions of people in the world experience life-threatening infringements of their human rights. Where do you think the majority of these people live? Why might this be? What conditions are necessary in a country or area for human rights to be consistently upheld? </a:t>
            </a:r>
          </a:p>
          <a:p>
            <a:pPr eaLnBrk="1" hangingPunct="1">
              <a:lnSpc>
                <a:spcPct val="90000"/>
              </a:lnSpc>
            </a:pPr>
            <a:endParaRPr lang="en-GB" altLang="en-US" sz="900">
              <a:latin typeface="Verdana" panose="020B0604030504040204" pitchFamily="34" charset="0"/>
              <a:ea typeface="ヒラギノ角ゴ Pro W3" pitchFamily="-106" charset="-128"/>
            </a:endParaRPr>
          </a:p>
          <a:p>
            <a:pPr>
              <a:lnSpc>
                <a:spcPct val="90000"/>
              </a:lnSpc>
            </a:pPr>
            <a:r>
              <a:rPr lang="en-GB" altLang="en-US" sz="900">
                <a:latin typeface="Verdana" panose="020B0604030504040204" pitchFamily="34" charset="0"/>
                <a:ea typeface="ヒラギノ角ゴ Pro W3" pitchFamily="-106" charset="-128"/>
              </a:rPr>
              <a:t>Alternatively, you could use the following video to introduce the Declaration: http://www.youtube.com/watch?v=hTlrSYbCbHE  </a:t>
            </a:r>
          </a:p>
          <a:p>
            <a:pPr>
              <a:lnSpc>
                <a:spcPct val="90000"/>
              </a:lnSpc>
            </a:pPr>
            <a:r>
              <a:rPr lang="en-GB" altLang="en-US" sz="900">
                <a:latin typeface="Verdana" panose="020B0604030504040204" pitchFamily="34" charset="0"/>
                <a:ea typeface="ヒラギノ角ゴ Pro W3" pitchFamily="-106" charset="-128"/>
              </a:rPr>
              <a:t>(CAFOD is not responsible for the content of external websites)</a:t>
            </a:r>
          </a:p>
          <a:p>
            <a:pPr eaLnBrk="1" hangingPunct="1">
              <a:lnSpc>
                <a:spcPct val="90000"/>
              </a:lnSpc>
            </a:pPr>
            <a:endParaRPr lang="en-GB" altLang="en-US" sz="900">
              <a:latin typeface="Verdana" panose="020B0604030504040204" pitchFamily="34" charset="0"/>
              <a:ea typeface="ヒラギノ角ゴ Pro W3" pitchFamily="-106" charset="-128"/>
            </a:endParaRPr>
          </a:p>
          <a:p>
            <a:pPr eaLnBrk="1" hangingPunct="1">
              <a:lnSpc>
                <a:spcPct val="90000"/>
              </a:lnSpc>
            </a:pPr>
            <a:r>
              <a:rPr lang="en-GB" altLang="en-US" sz="900" i="1">
                <a:latin typeface="Verdana" panose="020B0604030504040204" pitchFamily="34" charset="0"/>
                <a:ea typeface="ヒラギノ角ゴ Pro W3" pitchFamily="-106" charset="-128"/>
              </a:rPr>
              <a:t>Optional extra activity:</a:t>
            </a:r>
          </a:p>
          <a:p>
            <a:pPr eaLnBrk="1" hangingPunct="1">
              <a:lnSpc>
                <a:spcPct val="90000"/>
              </a:lnSpc>
            </a:pPr>
            <a:r>
              <a:rPr lang="en-GB" altLang="en-US" sz="900">
                <a:latin typeface="Verdana" panose="020B0604030504040204" pitchFamily="34" charset="0"/>
                <a:ea typeface="ヒラギノ角ゴ Pro W3" pitchFamily="-106" charset="-128"/>
              </a:rPr>
              <a:t>Make a display illustrating the Universal Declaration of Human Rights using pictures from newspapers and magazines.</a:t>
            </a:r>
          </a:p>
        </p:txBody>
      </p:sp>
      <p:sp>
        <p:nvSpPr>
          <p:cNvPr id="54276" name="Slide Number Placeholder 3">
            <a:extLst>
              <a:ext uri="{FF2B5EF4-FFF2-40B4-BE49-F238E27FC236}">
                <a16:creationId xmlns:a16="http://schemas.microsoft.com/office/drawing/2014/main" id="{02AA3381-1C89-4393-A5FC-B1C97C28A4A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BE7BF0A-C449-494F-A7DC-DA8251C4FB09}" type="slidenum">
              <a:rPr lang="en-US" altLang="en-US" sz="1000">
                <a:latin typeface="Verdana" panose="020B0604030504040204" pitchFamily="34" charset="0"/>
              </a:rPr>
              <a:pPr/>
              <a:t>11</a:t>
            </a:fld>
            <a:endParaRPr lang="en-US" altLang="en-US" sz="1000">
              <a:latin typeface="Verdana" panose="020B0604030504040204" pitchFamily="34" charset="0"/>
            </a:endParaRPr>
          </a:p>
        </p:txBody>
      </p:sp>
    </p:spTree>
    <p:extLst>
      <p:ext uri="{BB962C8B-B14F-4D97-AF65-F5344CB8AC3E}">
        <p14:creationId xmlns:p14="http://schemas.microsoft.com/office/powerpoint/2010/main" val="2819662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9c04b9c8a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9c04b9c8a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8957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9c04b9c8a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9c04b9c8a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4831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9c04b9c8a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9c04b9c8a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6362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2E08AF2F-274D-459D-A97D-DA1A1C30FD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a:extLst>
              <a:ext uri="{FF2B5EF4-FFF2-40B4-BE49-F238E27FC236}">
                <a16:creationId xmlns:a16="http://schemas.microsoft.com/office/drawing/2014/main" id="{3F8016AF-3347-4B12-BFA2-609DC15793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signs.</a:t>
            </a:r>
          </a:p>
        </p:txBody>
      </p:sp>
      <p:sp>
        <p:nvSpPr>
          <p:cNvPr id="139268" name="Slide Number Placeholder 3">
            <a:extLst>
              <a:ext uri="{FF2B5EF4-FFF2-40B4-BE49-F238E27FC236}">
                <a16:creationId xmlns:a16="http://schemas.microsoft.com/office/drawing/2014/main" id="{A1DD506D-E2B9-4852-8A4A-FB01CBE1ED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D75AA8F-215C-420D-A259-86E3FDC804E1}" type="slidenum">
              <a:rPr lang="en-GB" altLang="en-US">
                <a:solidFill>
                  <a:srgbClr val="000000"/>
                </a:solidFill>
              </a:rPr>
              <a:pPr/>
              <a:t>15</a:t>
            </a:fld>
            <a:endParaRPr lang="en-GB" altLang="en-US">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9c04b9c8a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9c04b9c8a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2242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9c04b9c8a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9c04b9c8a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5730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9c04b9c8a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9c04b9c8a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1663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9c04b9c8a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9c04b9c8a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3118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9c04b9c8a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9c04b9c8a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9885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9c04b9c8a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9c04b9c8a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4966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9c04b9c8a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9c04b9c8a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8623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89287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9c04b9c8a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9c04b9c8a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0314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9c04b9c8a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9c04b9c8a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2640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E13F8B-B39C-4641-B688-9B27CD13380F}" type="slidenum">
              <a:rPr lang="en-US" smtClean="0"/>
              <a:t>26</a:t>
            </a:fld>
            <a:endParaRPr lang="en-US" dirty="0"/>
          </a:p>
        </p:txBody>
      </p:sp>
    </p:spTree>
    <p:extLst>
      <p:ext uri="{BB962C8B-B14F-4D97-AF65-F5344CB8AC3E}">
        <p14:creationId xmlns:p14="http://schemas.microsoft.com/office/powerpoint/2010/main" val="226906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9c04b9c8a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9c04b9c8a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6406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A53BF0F1-7700-486F-8312-692B927AE4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a:extLst>
              <a:ext uri="{FF2B5EF4-FFF2-40B4-BE49-F238E27FC236}">
                <a16:creationId xmlns:a16="http://schemas.microsoft.com/office/drawing/2014/main" id="{7558D450-41D7-4DE6-A332-037FA3CEA7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55652" name="Slide Number Placeholder 3">
            <a:extLst>
              <a:ext uri="{FF2B5EF4-FFF2-40B4-BE49-F238E27FC236}">
                <a16:creationId xmlns:a16="http://schemas.microsoft.com/office/drawing/2014/main" id="{3E5B9021-8C95-4C5E-AF5F-8C87280B95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AE28119-A0A6-418A-82AD-9C9BE0DFBC7F}" type="slidenum">
              <a:rPr lang="en-GB" altLang="en-US"/>
              <a:pPr>
                <a:spcBef>
                  <a:spcPct val="0"/>
                </a:spcBef>
              </a:pPr>
              <a:t>28</a:t>
            </a:fld>
            <a:endParaRPr lang="en-GB"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A53BF0F1-7700-486F-8312-692B927AE4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a:extLst>
              <a:ext uri="{FF2B5EF4-FFF2-40B4-BE49-F238E27FC236}">
                <a16:creationId xmlns:a16="http://schemas.microsoft.com/office/drawing/2014/main" id="{7558D450-41D7-4DE6-A332-037FA3CEA7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55652" name="Slide Number Placeholder 3">
            <a:extLst>
              <a:ext uri="{FF2B5EF4-FFF2-40B4-BE49-F238E27FC236}">
                <a16:creationId xmlns:a16="http://schemas.microsoft.com/office/drawing/2014/main" id="{3E5B9021-8C95-4C5E-AF5F-8C87280B95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AE28119-A0A6-418A-82AD-9C9BE0DFBC7F}" type="slidenum">
              <a:rPr lang="en-GB" altLang="en-US"/>
              <a:pPr>
                <a:spcBef>
                  <a:spcPct val="0"/>
                </a:spcBef>
              </a:pPr>
              <a:t>29</a:t>
            </a:fld>
            <a:endParaRPr lang="en-GB" altLang="en-US"/>
          </a:p>
        </p:txBody>
      </p:sp>
    </p:spTree>
    <p:extLst>
      <p:ext uri="{BB962C8B-B14F-4D97-AF65-F5344CB8AC3E}">
        <p14:creationId xmlns:p14="http://schemas.microsoft.com/office/powerpoint/2010/main" val="28206653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9c04b9c8a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9c04b9c8a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716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9c04b9c8a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9c04b9c8a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7079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c7a48efbc_0_4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4c7a48ef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3875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9c04b9c8a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9c04b9c8a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6559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9c04b9c8a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9c04b9c8a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https://www.notjustalabel.com/editorial/united-nations-sustainable-development-goals-why-fashion-matters</a:t>
            </a:r>
            <a:endParaRPr dirty="0"/>
          </a:p>
        </p:txBody>
      </p:sp>
    </p:spTree>
    <p:extLst>
      <p:ext uri="{BB962C8B-B14F-4D97-AF65-F5344CB8AC3E}">
        <p14:creationId xmlns:p14="http://schemas.microsoft.com/office/powerpoint/2010/main" val="2961820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9c04b9c8a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9c04b9c8a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https://www.notjustalabel.com/editorial/united-nations-sustainable-development-goals-why-fashion-matters</a:t>
            </a:r>
            <a:endParaRPr dirty="0"/>
          </a:p>
        </p:txBody>
      </p:sp>
    </p:spTree>
    <p:extLst>
      <p:ext uri="{BB962C8B-B14F-4D97-AF65-F5344CB8AC3E}">
        <p14:creationId xmlns:p14="http://schemas.microsoft.com/office/powerpoint/2010/main" val="246840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9c04b9c8a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9c04b9c8a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https://www.notjustalabel.com/editorial/united-nations-sustainable-development-goals-why-fashion-matters</a:t>
            </a:r>
            <a:endParaRPr dirty="0"/>
          </a:p>
        </p:txBody>
      </p:sp>
    </p:spTree>
    <p:extLst>
      <p:ext uri="{BB962C8B-B14F-4D97-AF65-F5344CB8AC3E}">
        <p14:creationId xmlns:p14="http://schemas.microsoft.com/office/powerpoint/2010/main" val="999499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9c04b9c8a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9c04b9c8a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9954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18A67-E91D-46B8-93A7-6F6D03C35F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EF1EFE8-BCD0-49BA-9E84-E9394381FF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1945A05-8AD4-4BA3-8234-C62E49211834}"/>
              </a:ext>
            </a:extLst>
          </p:cNvPr>
          <p:cNvSpPr>
            <a:spLocks noGrp="1"/>
          </p:cNvSpPr>
          <p:nvPr>
            <p:ph type="dt" sz="half" idx="10"/>
          </p:nvPr>
        </p:nvSpPr>
        <p:spPr/>
        <p:txBody>
          <a:bodyPr/>
          <a:lstStyle/>
          <a:p>
            <a:fld id="{D412D794-A7D5-4521-91BD-1CF79E6D8203}" type="datetimeFigureOut">
              <a:rPr lang="en-GB" smtClean="0"/>
              <a:t>18/11/2020</a:t>
            </a:fld>
            <a:endParaRPr lang="en-GB"/>
          </a:p>
        </p:txBody>
      </p:sp>
      <p:sp>
        <p:nvSpPr>
          <p:cNvPr id="5" name="Footer Placeholder 4">
            <a:extLst>
              <a:ext uri="{FF2B5EF4-FFF2-40B4-BE49-F238E27FC236}">
                <a16:creationId xmlns:a16="http://schemas.microsoft.com/office/drawing/2014/main" id="{8F281C0F-4411-4CA1-B308-035F82976E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73CBEB-9413-4B4D-91C5-76B69CBF1F15}"/>
              </a:ext>
            </a:extLst>
          </p:cNvPr>
          <p:cNvSpPr>
            <a:spLocks noGrp="1"/>
          </p:cNvSpPr>
          <p:nvPr>
            <p:ph type="sldNum" sz="quarter" idx="12"/>
          </p:nvPr>
        </p:nvSpPr>
        <p:spPr/>
        <p:txBody>
          <a:bodyPr/>
          <a:lstStyle/>
          <a:p>
            <a:fld id="{251EAC02-D35D-42A5-8C53-CF7EE240E7E3}" type="slidenum">
              <a:rPr lang="en-GB" smtClean="0"/>
              <a:t>‹#›</a:t>
            </a:fld>
            <a:endParaRPr lang="en-GB"/>
          </a:p>
        </p:txBody>
      </p:sp>
    </p:spTree>
    <p:extLst>
      <p:ext uri="{BB962C8B-B14F-4D97-AF65-F5344CB8AC3E}">
        <p14:creationId xmlns:p14="http://schemas.microsoft.com/office/powerpoint/2010/main" val="3423549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E78D7-9984-457F-998D-352538D4DC5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72D09F3-A0F6-43E0-974C-C291C40176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877936-42C6-4F06-B09A-C4BC32D03156}"/>
              </a:ext>
            </a:extLst>
          </p:cNvPr>
          <p:cNvSpPr>
            <a:spLocks noGrp="1"/>
          </p:cNvSpPr>
          <p:nvPr>
            <p:ph type="dt" sz="half" idx="10"/>
          </p:nvPr>
        </p:nvSpPr>
        <p:spPr/>
        <p:txBody>
          <a:bodyPr/>
          <a:lstStyle/>
          <a:p>
            <a:fld id="{D412D794-A7D5-4521-91BD-1CF79E6D8203}" type="datetimeFigureOut">
              <a:rPr lang="en-GB" smtClean="0"/>
              <a:t>18/11/2020</a:t>
            </a:fld>
            <a:endParaRPr lang="en-GB"/>
          </a:p>
        </p:txBody>
      </p:sp>
      <p:sp>
        <p:nvSpPr>
          <p:cNvPr id="5" name="Footer Placeholder 4">
            <a:extLst>
              <a:ext uri="{FF2B5EF4-FFF2-40B4-BE49-F238E27FC236}">
                <a16:creationId xmlns:a16="http://schemas.microsoft.com/office/drawing/2014/main" id="{9778A341-0A58-4ED4-89C8-0C957384A3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005A93-E6A1-4FD1-B1B1-2FFFF13520AF}"/>
              </a:ext>
            </a:extLst>
          </p:cNvPr>
          <p:cNvSpPr>
            <a:spLocks noGrp="1"/>
          </p:cNvSpPr>
          <p:nvPr>
            <p:ph type="sldNum" sz="quarter" idx="12"/>
          </p:nvPr>
        </p:nvSpPr>
        <p:spPr/>
        <p:txBody>
          <a:bodyPr/>
          <a:lstStyle/>
          <a:p>
            <a:fld id="{251EAC02-D35D-42A5-8C53-CF7EE240E7E3}" type="slidenum">
              <a:rPr lang="en-GB" smtClean="0"/>
              <a:t>‹#›</a:t>
            </a:fld>
            <a:endParaRPr lang="en-GB"/>
          </a:p>
        </p:txBody>
      </p:sp>
    </p:spTree>
    <p:extLst>
      <p:ext uri="{BB962C8B-B14F-4D97-AF65-F5344CB8AC3E}">
        <p14:creationId xmlns:p14="http://schemas.microsoft.com/office/powerpoint/2010/main" val="2018008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62EF40-38A2-43CA-8EA1-1D8DCE14DBD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8AF059B-7E8D-4139-A543-FCF7DAC363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497CD7-43BB-43BB-AEF6-4CCE9E2DD026}"/>
              </a:ext>
            </a:extLst>
          </p:cNvPr>
          <p:cNvSpPr>
            <a:spLocks noGrp="1"/>
          </p:cNvSpPr>
          <p:nvPr>
            <p:ph type="dt" sz="half" idx="10"/>
          </p:nvPr>
        </p:nvSpPr>
        <p:spPr/>
        <p:txBody>
          <a:bodyPr/>
          <a:lstStyle/>
          <a:p>
            <a:fld id="{D412D794-A7D5-4521-91BD-1CF79E6D8203}" type="datetimeFigureOut">
              <a:rPr lang="en-GB" smtClean="0"/>
              <a:t>18/11/2020</a:t>
            </a:fld>
            <a:endParaRPr lang="en-GB"/>
          </a:p>
        </p:txBody>
      </p:sp>
      <p:sp>
        <p:nvSpPr>
          <p:cNvPr id="5" name="Footer Placeholder 4">
            <a:extLst>
              <a:ext uri="{FF2B5EF4-FFF2-40B4-BE49-F238E27FC236}">
                <a16:creationId xmlns:a16="http://schemas.microsoft.com/office/drawing/2014/main" id="{DBD32BC8-231D-4E61-9B38-7382891A6E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F919B3-6BE3-4650-A578-BD4C748DAB00}"/>
              </a:ext>
            </a:extLst>
          </p:cNvPr>
          <p:cNvSpPr>
            <a:spLocks noGrp="1"/>
          </p:cNvSpPr>
          <p:nvPr>
            <p:ph type="sldNum" sz="quarter" idx="12"/>
          </p:nvPr>
        </p:nvSpPr>
        <p:spPr/>
        <p:txBody>
          <a:bodyPr/>
          <a:lstStyle/>
          <a:p>
            <a:fld id="{251EAC02-D35D-42A5-8C53-CF7EE240E7E3}" type="slidenum">
              <a:rPr lang="en-GB" smtClean="0"/>
              <a:t>‹#›</a:t>
            </a:fld>
            <a:endParaRPr lang="en-GB"/>
          </a:p>
        </p:txBody>
      </p:sp>
    </p:spTree>
    <p:extLst>
      <p:ext uri="{BB962C8B-B14F-4D97-AF65-F5344CB8AC3E}">
        <p14:creationId xmlns:p14="http://schemas.microsoft.com/office/powerpoint/2010/main" val="303927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933778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91A1C-4DB0-4808-80CA-7D454672B7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023CC2D-F79C-476D-9067-97E36A4CC4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9C933D-7948-4555-8309-B5A7859FE6DF}"/>
              </a:ext>
            </a:extLst>
          </p:cNvPr>
          <p:cNvSpPr>
            <a:spLocks noGrp="1"/>
          </p:cNvSpPr>
          <p:nvPr>
            <p:ph type="dt" sz="half" idx="10"/>
          </p:nvPr>
        </p:nvSpPr>
        <p:spPr/>
        <p:txBody>
          <a:bodyPr/>
          <a:lstStyle/>
          <a:p>
            <a:fld id="{D412D794-A7D5-4521-91BD-1CF79E6D8203}" type="datetimeFigureOut">
              <a:rPr lang="en-GB" smtClean="0"/>
              <a:t>18/11/2020</a:t>
            </a:fld>
            <a:endParaRPr lang="en-GB"/>
          </a:p>
        </p:txBody>
      </p:sp>
      <p:sp>
        <p:nvSpPr>
          <p:cNvPr id="5" name="Footer Placeholder 4">
            <a:extLst>
              <a:ext uri="{FF2B5EF4-FFF2-40B4-BE49-F238E27FC236}">
                <a16:creationId xmlns:a16="http://schemas.microsoft.com/office/drawing/2014/main" id="{6654DFA9-D4E0-434A-B858-517B71611A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9C8C06-250E-4B53-A41F-9F3CCF96DF48}"/>
              </a:ext>
            </a:extLst>
          </p:cNvPr>
          <p:cNvSpPr>
            <a:spLocks noGrp="1"/>
          </p:cNvSpPr>
          <p:nvPr>
            <p:ph type="sldNum" sz="quarter" idx="12"/>
          </p:nvPr>
        </p:nvSpPr>
        <p:spPr/>
        <p:txBody>
          <a:bodyPr/>
          <a:lstStyle/>
          <a:p>
            <a:fld id="{251EAC02-D35D-42A5-8C53-CF7EE240E7E3}" type="slidenum">
              <a:rPr lang="en-GB" smtClean="0"/>
              <a:t>‹#›</a:t>
            </a:fld>
            <a:endParaRPr lang="en-GB"/>
          </a:p>
        </p:txBody>
      </p:sp>
    </p:spTree>
    <p:extLst>
      <p:ext uri="{BB962C8B-B14F-4D97-AF65-F5344CB8AC3E}">
        <p14:creationId xmlns:p14="http://schemas.microsoft.com/office/powerpoint/2010/main" val="3954208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4384-2391-45E0-AFE7-CA76D4AD9F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8B7FCA8-D735-4004-B7F1-1F1F92F89A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7373D2-B27D-4D2B-BBC6-C07B2BD75FAF}"/>
              </a:ext>
            </a:extLst>
          </p:cNvPr>
          <p:cNvSpPr>
            <a:spLocks noGrp="1"/>
          </p:cNvSpPr>
          <p:nvPr>
            <p:ph type="dt" sz="half" idx="10"/>
          </p:nvPr>
        </p:nvSpPr>
        <p:spPr/>
        <p:txBody>
          <a:bodyPr/>
          <a:lstStyle/>
          <a:p>
            <a:fld id="{D412D794-A7D5-4521-91BD-1CF79E6D8203}" type="datetimeFigureOut">
              <a:rPr lang="en-GB" smtClean="0"/>
              <a:t>18/11/2020</a:t>
            </a:fld>
            <a:endParaRPr lang="en-GB"/>
          </a:p>
        </p:txBody>
      </p:sp>
      <p:sp>
        <p:nvSpPr>
          <p:cNvPr id="5" name="Footer Placeholder 4">
            <a:extLst>
              <a:ext uri="{FF2B5EF4-FFF2-40B4-BE49-F238E27FC236}">
                <a16:creationId xmlns:a16="http://schemas.microsoft.com/office/drawing/2014/main" id="{FC44014E-C2AB-4117-B6D9-0C6A072038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4BDB63-95A3-4621-BEEE-66E17B3CF543}"/>
              </a:ext>
            </a:extLst>
          </p:cNvPr>
          <p:cNvSpPr>
            <a:spLocks noGrp="1"/>
          </p:cNvSpPr>
          <p:nvPr>
            <p:ph type="sldNum" sz="quarter" idx="12"/>
          </p:nvPr>
        </p:nvSpPr>
        <p:spPr/>
        <p:txBody>
          <a:bodyPr/>
          <a:lstStyle/>
          <a:p>
            <a:fld id="{251EAC02-D35D-42A5-8C53-CF7EE240E7E3}" type="slidenum">
              <a:rPr lang="en-GB" smtClean="0"/>
              <a:t>‹#›</a:t>
            </a:fld>
            <a:endParaRPr lang="en-GB"/>
          </a:p>
        </p:txBody>
      </p:sp>
    </p:spTree>
    <p:extLst>
      <p:ext uri="{BB962C8B-B14F-4D97-AF65-F5344CB8AC3E}">
        <p14:creationId xmlns:p14="http://schemas.microsoft.com/office/powerpoint/2010/main" val="1586789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AE5EF-9D23-4952-8DA4-BDC1C959220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6B5791-DE93-4F32-A2E5-6995837CD1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3B238A-BFB4-4B64-8AEC-1E42574DF1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7C0E37E-7916-4FA8-BD3A-283612570CA4}"/>
              </a:ext>
            </a:extLst>
          </p:cNvPr>
          <p:cNvSpPr>
            <a:spLocks noGrp="1"/>
          </p:cNvSpPr>
          <p:nvPr>
            <p:ph type="dt" sz="half" idx="10"/>
          </p:nvPr>
        </p:nvSpPr>
        <p:spPr/>
        <p:txBody>
          <a:bodyPr/>
          <a:lstStyle/>
          <a:p>
            <a:fld id="{D412D794-A7D5-4521-91BD-1CF79E6D8203}" type="datetimeFigureOut">
              <a:rPr lang="en-GB" smtClean="0"/>
              <a:t>18/11/2020</a:t>
            </a:fld>
            <a:endParaRPr lang="en-GB"/>
          </a:p>
        </p:txBody>
      </p:sp>
      <p:sp>
        <p:nvSpPr>
          <p:cNvPr id="6" name="Footer Placeholder 5">
            <a:extLst>
              <a:ext uri="{FF2B5EF4-FFF2-40B4-BE49-F238E27FC236}">
                <a16:creationId xmlns:a16="http://schemas.microsoft.com/office/drawing/2014/main" id="{993C54B0-B000-40C6-89F3-817727754A5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7A65A0-F619-47F3-A5A9-B7472276CE92}"/>
              </a:ext>
            </a:extLst>
          </p:cNvPr>
          <p:cNvSpPr>
            <a:spLocks noGrp="1"/>
          </p:cNvSpPr>
          <p:nvPr>
            <p:ph type="sldNum" sz="quarter" idx="12"/>
          </p:nvPr>
        </p:nvSpPr>
        <p:spPr/>
        <p:txBody>
          <a:bodyPr/>
          <a:lstStyle/>
          <a:p>
            <a:fld id="{251EAC02-D35D-42A5-8C53-CF7EE240E7E3}" type="slidenum">
              <a:rPr lang="en-GB" smtClean="0"/>
              <a:t>‹#›</a:t>
            </a:fld>
            <a:endParaRPr lang="en-GB"/>
          </a:p>
        </p:txBody>
      </p:sp>
    </p:spTree>
    <p:extLst>
      <p:ext uri="{BB962C8B-B14F-4D97-AF65-F5344CB8AC3E}">
        <p14:creationId xmlns:p14="http://schemas.microsoft.com/office/powerpoint/2010/main" val="3858053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3B4BF-52DD-4619-9FD3-8D8F7E220C6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6A6525D-1387-447B-892D-2FF22017B0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98B5E0-0176-4ACF-B61E-2577D526D9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612E551-74A9-4D38-BDC8-16BF8C0149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D45526-878D-47FD-8DAC-D2D5C9141D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29611B0-3BE4-421B-9A63-8A62088EA749}"/>
              </a:ext>
            </a:extLst>
          </p:cNvPr>
          <p:cNvSpPr>
            <a:spLocks noGrp="1"/>
          </p:cNvSpPr>
          <p:nvPr>
            <p:ph type="dt" sz="half" idx="10"/>
          </p:nvPr>
        </p:nvSpPr>
        <p:spPr/>
        <p:txBody>
          <a:bodyPr/>
          <a:lstStyle/>
          <a:p>
            <a:fld id="{D412D794-A7D5-4521-91BD-1CF79E6D8203}" type="datetimeFigureOut">
              <a:rPr lang="en-GB" smtClean="0"/>
              <a:t>18/11/2020</a:t>
            </a:fld>
            <a:endParaRPr lang="en-GB"/>
          </a:p>
        </p:txBody>
      </p:sp>
      <p:sp>
        <p:nvSpPr>
          <p:cNvPr id="8" name="Footer Placeholder 7">
            <a:extLst>
              <a:ext uri="{FF2B5EF4-FFF2-40B4-BE49-F238E27FC236}">
                <a16:creationId xmlns:a16="http://schemas.microsoft.com/office/drawing/2014/main" id="{3A7439AD-F0EA-4436-9415-6AAA9248FE0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E699311-C755-4E69-A965-59F3D7F3553C}"/>
              </a:ext>
            </a:extLst>
          </p:cNvPr>
          <p:cNvSpPr>
            <a:spLocks noGrp="1"/>
          </p:cNvSpPr>
          <p:nvPr>
            <p:ph type="sldNum" sz="quarter" idx="12"/>
          </p:nvPr>
        </p:nvSpPr>
        <p:spPr/>
        <p:txBody>
          <a:bodyPr/>
          <a:lstStyle/>
          <a:p>
            <a:fld id="{251EAC02-D35D-42A5-8C53-CF7EE240E7E3}" type="slidenum">
              <a:rPr lang="en-GB" smtClean="0"/>
              <a:t>‹#›</a:t>
            </a:fld>
            <a:endParaRPr lang="en-GB"/>
          </a:p>
        </p:txBody>
      </p:sp>
    </p:spTree>
    <p:extLst>
      <p:ext uri="{BB962C8B-B14F-4D97-AF65-F5344CB8AC3E}">
        <p14:creationId xmlns:p14="http://schemas.microsoft.com/office/powerpoint/2010/main" val="752224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9F162-3C72-4729-B52D-E5B520AA708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182E6C3-9965-4F9E-96DF-90CE4DF599F1}"/>
              </a:ext>
            </a:extLst>
          </p:cNvPr>
          <p:cNvSpPr>
            <a:spLocks noGrp="1"/>
          </p:cNvSpPr>
          <p:nvPr>
            <p:ph type="dt" sz="half" idx="10"/>
          </p:nvPr>
        </p:nvSpPr>
        <p:spPr/>
        <p:txBody>
          <a:bodyPr/>
          <a:lstStyle/>
          <a:p>
            <a:fld id="{D412D794-A7D5-4521-91BD-1CF79E6D8203}" type="datetimeFigureOut">
              <a:rPr lang="en-GB" smtClean="0"/>
              <a:t>18/11/2020</a:t>
            </a:fld>
            <a:endParaRPr lang="en-GB"/>
          </a:p>
        </p:txBody>
      </p:sp>
      <p:sp>
        <p:nvSpPr>
          <p:cNvPr id="4" name="Footer Placeholder 3">
            <a:extLst>
              <a:ext uri="{FF2B5EF4-FFF2-40B4-BE49-F238E27FC236}">
                <a16:creationId xmlns:a16="http://schemas.microsoft.com/office/drawing/2014/main" id="{5E28BFCE-D0CE-4872-AF55-780A3C29F79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1A0C0DD-F242-495C-8AF5-13A6B8BB3DD9}"/>
              </a:ext>
            </a:extLst>
          </p:cNvPr>
          <p:cNvSpPr>
            <a:spLocks noGrp="1"/>
          </p:cNvSpPr>
          <p:nvPr>
            <p:ph type="sldNum" sz="quarter" idx="12"/>
          </p:nvPr>
        </p:nvSpPr>
        <p:spPr/>
        <p:txBody>
          <a:bodyPr/>
          <a:lstStyle/>
          <a:p>
            <a:fld id="{251EAC02-D35D-42A5-8C53-CF7EE240E7E3}" type="slidenum">
              <a:rPr lang="en-GB" smtClean="0"/>
              <a:t>‹#›</a:t>
            </a:fld>
            <a:endParaRPr lang="en-GB"/>
          </a:p>
        </p:txBody>
      </p:sp>
    </p:spTree>
    <p:extLst>
      <p:ext uri="{BB962C8B-B14F-4D97-AF65-F5344CB8AC3E}">
        <p14:creationId xmlns:p14="http://schemas.microsoft.com/office/powerpoint/2010/main" val="53566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68D9EA-A314-445C-AAC0-A7FB3CF4AC47}"/>
              </a:ext>
            </a:extLst>
          </p:cNvPr>
          <p:cNvSpPr>
            <a:spLocks noGrp="1"/>
          </p:cNvSpPr>
          <p:nvPr>
            <p:ph type="dt" sz="half" idx="10"/>
          </p:nvPr>
        </p:nvSpPr>
        <p:spPr/>
        <p:txBody>
          <a:bodyPr/>
          <a:lstStyle/>
          <a:p>
            <a:fld id="{D412D794-A7D5-4521-91BD-1CF79E6D8203}" type="datetimeFigureOut">
              <a:rPr lang="en-GB" smtClean="0"/>
              <a:t>18/11/2020</a:t>
            </a:fld>
            <a:endParaRPr lang="en-GB"/>
          </a:p>
        </p:txBody>
      </p:sp>
      <p:sp>
        <p:nvSpPr>
          <p:cNvPr id="3" name="Footer Placeholder 2">
            <a:extLst>
              <a:ext uri="{FF2B5EF4-FFF2-40B4-BE49-F238E27FC236}">
                <a16:creationId xmlns:a16="http://schemas.microsoft.com/office/drawing/2014/main" id="{DC6A1100-625E-4D39-8408-AE339B3CC20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CA8EA45-44CB-4F78-A904-33EC6F51F928}"/>
              </a:ext>
            </a:extLst>
          </p:cNvPr>
          <p:cNvSpPr>
            <a:spLocks noGrp="1"/>
          </p:cNvSpPr>
          <p:nvPr>
            <p:ph type="sldNum" sz="quarter" idx="12"/>
          </p:nvPr>
        </p:nvSpPr>
        <p:spPr/>
        <p:txBody>
          <a:bodyPr/>
          <a:lstStyle/>
          <a:p>
            <a:fld id="{251EAC02-D35D-42A5-8C53-CF7EE240E7E3}" type="slidenum">
              <a:rPr lang="en-GB" smtClean="0"/>
              <a:t>‹#›</a:t>
            </a:fld>
            <a:endParaRPr lang="en-GB"/>
          </a:p>
        </p:txBody>
      </p:sp>
    </p:spTree>
    <p:extLst>
      <p:ext uri="{BB962C8B-B14F-4D97-AF65-F5344CB8AC3E}">
        <p14:creationId xmlns:p14="http://schemas.microsoft.com/office/powerpoint/2010/main" val="1775113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60370-CC70-475A-BFD9-4BBD8A1D45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757CB86-4F24-46C9-B95F-2209D33A73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D34796F-3E5C-483D-8A0C-CEAD4F9F8C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5CF94C-A0B1-46AC-95A7-53AECBF5BB68}"/>
              </a:ext>
            </a:extLst>
          </p:cNvPr>
          <p:cNvSpPr>
            <a:spLocks noGrp="1"/>
          </p:cNvSpPr>
          <p:nvPr>
            <p:ph type="dt" sz="half" idx="10"/>
          </p:nvPr>
        </p:nvSpPr>
        <p:spPr/>
        <p:txBody>
          <a:bodyPr/>
          <a:lstStyle/>
          <a:p>
            <a:fld id="{D412D794-A7D5-4521-91BD-1CF79E6D8203}" type="datetimeFigureOut">
              <a:rPr lang="en-GB" smtClean="0"/>
              <a:t>18/11/2020</a:t>
            </a:fld>
            <a:endParaRPr lang="en-GB"/>
          </a:p>
        </p:txBody>
      </p:sp>
      <p:sp>
        <p:nvSpPr>
          <p:cNvPr id="6" name="Footer Placeholder 5">
            <a:extLst>
              <a:ext uri="{FF2B5EF4-FFF2-40B4-BE49-F238E27FC236}">
                <a16:creationId xmlns:a16="http://schemas.microsoft.com/office/drawing/2014/main" id="{605AE67D-35A7-4F04-857D-A35286A55E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22F687-6518-437F-AE50-56F631AA7736}"/>
              </a:ext>
            </a:extLst>
          </p:cNvPr>
          <p:cNvSpPr>
            <a:spLocks noGrp="1"/>
          </p:cNvSpPr>
          <p:nvPr>
            <p:ph type="sldNum" sz="quarter" idx="12"/>
          </p:nvPr>
        </p:nvSpPr>
        <p:spPr/>
        <p:txBody>
          <a:bodyPr/>
          <a:lstStyle/>
          <a:p>
            <a:fld id="{251EAC02-D35D-42A5-8C53-CF7EE240E7E3}" type="slidenum">
              <a:rPr lang="en-GB" smtClean="0"/>
              <a:t>‹#›</a:t>
            </a:fld>
            <a:endParaRPr lang="en-GB"/>
          </a:p>
        </p:txBody>
      </p:sp>
    </p:spTree>
    <p:extLst>
      <p:ext uri="{BB962C8B-B14F-4D97-AF65-F5344CB8AC3E}">
        <p14:creationId xmlns:p14="http://schemas.microsoft.com/office/powerpoint/2010/main" val="664765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16002-4B1F-4E4C-80E2-B1FE4BAE6D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50E1DEA-15DA-4444-AD25-0C65D8B616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808CD91-2A16-481B-B8DD-95C8B71DF2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42FF43-A723-4A51-80A6-0A256ED74AF4}"/>
              </a:ext>
            </a:extLst>
          </p:cNvPr>
          <p:cNvSpPr>
            <a:spLocks noGrp="1"/>
          </p:cNvSpPr>
          <p:nvPr>
            <p:ph type="dt" sz="half" idx="10"/>
          </p:nvPr>
        </p:nvSpPr>
        <p:spPr/>
        <p:txBody>
          <a:bodyPr/>
          <a:lstStyle/>
          <a:p>
            <a:fld id="{D412D794-A7D5-4521-91BD-1CF79E6D8203}" type="datetimeFigureOut">
              <a:rPr lang="en-GB" smtClean="0"/>
              <a:t>18/11/2020</a:t>
            </a:fld>
            <a:endParaRPr lang="en-GB"/>
          </a:p>
        </p:txBody>
      </p:sp>
      <p:sp>
        <p:nvSpPr>
          <p:cNvPr id="6" name="Footer Placeholder 5">
            <a:extLst>
              <a:ext uri="{FF2B5EF4-FFF2-40B4-BE49-F238E27FC236}">
                <a16:creationId xmlns:a16="http://schemas.microsoft.com/office/drawing/2014/main" id="{24053E28-982F-481F-A028-167D23FE44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52304AD-98B5-4B84-BD87-725C489A4684}"/>
              </a:ext>
            </a:extLst>
          </p:cNvPr>
          <p:cNvSpPr>
            <a:spLocks noGrp="1"/>
          </p:cNvSpPr>
          <p:nvPr>
            <p:ph type="sldNum" sz="quarter" idx="12"/>
          </p:nvPr>
        </p:nvSpPr>
        <p:spPr/>
        <p:txBody>
          <a:bodyPr/>
          <a:lstStyle/>
          <a:p>
            <a:fld id="{251EAC02-D35D-42A5-8C53-CF7EE240E7E3}" type="slidenum">
              <a:rPr lang="en-GB" smtClean="0"/>
              <a:t>‹#›</a:t>
            </a:fld>
            <a:endParaRPr lang="en-GB"/>
          </a:p>
        </p:txBody>
      </p:sp>
    </p:spTree>
    <p:extLst>
      <p:ext uri="{BB962C8B-B14F-4D97-AF65-F5344CB8AC3E}">
        <p14:creationId xmlns:p14="http://schemas.microsoft.com/office/powerpoint/2010/main" val="1073775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3245B2-2523-4900-810B-46ABCE6BA5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E043E16-BB91-46C7-B903-E299889614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A554B6-370D-4927-9953-E726D2E960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12D794-A7D5-4521-91BD-1CF79E6D8203}" type="datetimeFigureOut">
              <a:rPr lang="en-GB" smtClean="0"/>
              <a:t>18/11/2020</a:t>
            </a:fld>
            <a:endParaRPr lang="en-GB"/>
          </a:p>
        </p:txBody>
      </p:sp>
      <p:sp>
        <p:nvSpPr>
          <p:cNvPr id="5" name="Footer Placeholder 4">
            <a:extLst>
              <a:ext uri="{FF2B5EF4-FFF2-40B4-BE49-F238E27FC236}">
                <a16:creationId xmlns:a16="http://schemas.microsoft.com/office/drawing/2014/main" id="{B7160116-332D-4EE1-B106-2C4C466562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D5013DE-3085-4AE0-A9A7-6790EEF809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1EAC02-D35D-42A5-8C53-CF7EE240E7E3}" type="slidenum">
              <a:rPr lang="en-GB" smtClean="0"/>
              <a:t>‹#›</a:t>
            </a:fld>
            <a:endParaRPr lang="en-GB"/>
          </a:p>
        </p:txBody>
      </p:sp>
    </p:spTree>
    <p:extLst>
      <p:ext uri="{BB962C8B-B14F-4D97-AF65-F5344CB8AC3E}">
        <p14:creationId xmlns:p14="http://schemas.microsoft.com/office/powerpoint/2010/main" val="3846517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jp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hyperlink" Target="https://remake.world/stories/news/what-does-gender-equality-have-to-do-with-the-fashion-industry-everything/" TargetMode="External"/><Relationship Id="rId4" Type="http://schemas.openxmlformats.org/officeDocument/2006/relationships/hyperlink" Target="https://remake.world/stories/news/how-the-united-nations-sdgs-relate-to-the-fashion-industry/"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hyperlink" Target="https://www.youtube.com/watch?v=fcGRPAfuqIo&amp;app=desktop" TargetMode="Externa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xL5BQP25Qgg" TargetMode="External"/><Relationship Id="rId2" Type="http://schemas.openxmlformats.org/officeDocument/2006/relationships/hyperlink" Target="https://www.youtube.com/watch?v=7oTqMk6qSdo" TargetMode="External"/><Relationship Id="rId1" Type="http://schemas.openxmlformats.org/officeDocument/2006/relationships/slideLayout" Target="../slideLayouts/slideLayout2.xml"/><Relationship Id="rId4" Type="http://schemas.openxmlformats.org/officeDocument/2006/relationships/hyperlink" Target="https://www.youtube.com/watch?v=oSHyRMpKaB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hyperlink" Target="https://www.youtube.com/watch?v=xL5BQP25Qgg"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1.jp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hyperlink" Target="https://www.classtools.net/random-name-picker/"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www.teachthefuture.uk" TargetMode="Externa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0" y="1"/>
            <a:ext cx="2000267" cy="6992932"/>
          </a:xfrm>
          <a:prstGeom prst="rect">
            <a:avLst/>
          </a:prstGeom>
          <a:noFill/>
          <a:ln>
            <a:noFill/>
          </a:ln>
        </p:spPr>
      </p:pic>
      <p:sp>
        <p:nvSpPr>
          <p:cNvPr id="4" name="Rectangle: Rounded Corners 3">
            <a:extLst>
              <a:ext uri="{FF2B5EF4-FFF2-40B4-BE49-F238E27FC236}">
                <a16:creationId xmlns:a16="http://schemas.microsoft.com/office/drawing/2014/main" id="{97B853C4-7B4D-497F-95FC-DAD481DB4018}"/>
              </a:ext>
            </a:extLst>
          </p:cNvPr>
          <p:cNvSpPr/>
          <p:nvPr/>
        </p:nvSpPr>
        <p:spPr>
          <a:xfrm>
            <a:off x="2743200" y="848412"/>
            <a:ext cx="8698727" cy="1139414"/>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LWC   Aims for this session </a:t>
            </a:r>
          </a:p>
        </p:txBody>
      </p:sp>
      <p:sp>
        <p:nvSpPr>
          <p:cNvPr id="2" name="Rectangle 1">
            <a:extLst>
              <a:ext uri="{FF2B5EF4-FFF2-40B4-BE49-F238E27FC236}">
                <a16:creationId xmlns:a16="http://schemas.microsoft.com/office/drawing/2014/main" id="{2FE28DEC-7404-4C28-96BD-6C307BBDC730}"/>
              </a:ext>
            </a:extLst>
          </p:cNvPr>
          <p:cNvSpPr/>
          <p:nvPr/>
        </p:nvSpPr>
        <p:spPr>
          <a:xfrm>
            <a:off x="2696066" y="2403835"/>
            <a:ext cx="8698726" cy="360575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GB" sz="2400" dirty="0">
                <a:solidFill>
                  <a:schemeClr val="tx1"/>
                </a:solidFill>
              </a:rPr>
              <a:t>To increase awareness of the impact of modern day slavery/ trafficking / low wage economies on peoples lives</a:t>
            </a:r>
          </a:p>
          <a:p>
            <a:pPr marL="285750" indent="-285750" algn="ctr">
              <a:buFont typeface="Arial" panose="020B0604020202020204" pitchFamily="34" charset="0"/>
              <a:buChar char="•"/>
            </a:pPr>
            <a:r>
              <a:rPr lang="en-GB" sz="2400" dirty="0">
                <a:solidFill>
                  <a:schemeClr val="tx1"/>
                </a:solidFill>
              </a:rPr>
              <a:t>To explore the impact of  the fashion industry on workers both in the UK and abroad</a:t>
            </a:r>
          </a:p>
          <a:p>
            <a:pPr marL="285750" indent="-285750" algn="ctr">
              <a:buFont typeface="Arial" panose="020B0604020202020204" pitchFamily="34" charset="0"/>
              <a:buChar char="•"/>
            </a:pPr>
            <a:r>
              <a:rPr lang="en-GB" sz="2400" dirty="0">
                <a:solidFill>
                  <a:schemeClr val="tx1"/>
                </a:solidFill>
              </a:rPr>
              <a:t>To explore the possibilities for integrating this focus into the school curriculum.</a:t>
            </a:r>
          </a:p>
          <a:p>
            <a:pPr marL="285750" indent="-285750" algn="ctr">
              <a:buFont typeface="Arial" panose="020B0604020202020204" pitchFamily="34" charset="0"/>
              <a:buChar char="•"/>
            </a:pPr>
            <a:r>
              <a:rPr lang="en-GB" sz="2400" dirty="0">
                <a:solidFill>
                  <a:schemeClr val="tx1"/>
                </a:solidFill>
              </a:rPr>
              <a:t>To review the possibilities of using the SDGs to explore issues around sustainability , waste and climate change. </a:t>
            </a:r>
          </a:p>
          <a:p>
            <a:pPr algn="ctr"/>
            <a:r>
              <a:rPr lang="en-GB" dirty="0"/>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0" y="1"/>
            <a:ext cx="2000267" cy="6992932"/>
          </a:xfrm>
          <a:prstGeom prst="rect">
            <a:avLst/>
          </a:prstGeom>
          <a:noFill/>
          <a:ln>
            <a:noFill/>
          </a:ln>
        </p:spPr>
      </p:pic>
      <p:sp>
        <p:nvSpPr>
          <p:cNvPr id="4" name="Rectangle: Rounded Corners 3">
            <a:extLst>
              <a:ext uri="{FF2B5EF4-FFF2-40B4-BE49-F238E27FC236}">
                <a16:creationId xmlns:a16="http://schemas.microsoft.com/office/drawing/2014/main" id="{97B853C4-7B4D-497F-95FC-DAD481DB4018}"/>
              </a:ext>
            </a:extLst>
          </p:cNvPr>
          <p:cNvSpPr/>
          <p:nvPr/>
        </p:nvSpPr>
        <p:spPr>
          <a:xfrm>
            <a:off x="2636450" y="686663"/>
            <a:ext cx="8698727" cy="1139414"/>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 name="Title 1">
            <a:extLst>
              <a:ext uri="{FF2B5EF4-FFF2-40B4-BE49-F238E27FC236}">
                <a16:creationId xmlns:a16="http://schemas.microsoft.com/office/drawing/2014/main" id="{1E5E25A9-C356-4140-98EA-399A94E44AE4}"/>
              </a:ext>
            </a:extLst>
          </p:cNvPr>
          <p:cNvSpPr>
            <a:spLocks noGrp="1"/>
          </p:cNvSpPr>
          <p:nvPr>
            <p:ph type="title"/>
          </p:nvPr>
        </p:nvSpPr>
        <p:spPr>
          <a:xfrm>
            <a:off x="3129699" y="843480"/>
            <a:ext cx="7550870" cy="645955"/>
          </a:xfrm>
          <a:solidFill>
            <a:schemeClr val="accent4"/>
          </a:solidFill>
        </p:spPr>
        <p:txBody>
          <a:bodyPr/>
          <a:lstStyle/>
          <a:p>
            <a:pPr eaLnBrk="1" hangingPunct="1"/>
            <a:r>
              <a:rPr lang="en-US" altLang="en-US" dirty="0">
                <a:ea typeface="ヒラギノ角ゴ Pro W3" pitchFamily="-106" charset="-128"/>
              </a:rPr>
              <a:t>     Declaration of Human Rights</a:t>
            </a:r>
          </a:p>
        </p:txBody>
      </p:sp>
      <p:sp>
        <p:nvSpPr>
          <p:cNvPr id="2" name="Text Box 2">
            <a:extLst>
              <a:ext uri="{FF2B5EF4-FFF2-40B4-BE49-F238E27FC236}">
                <a16:creationId xmlns:a16="http://schemas.microsoft.com/office/drawing/2014/main" id="{AA6B8569-202E-4448-B6E4-450513461ED3}"/>
              </a:ext>
            </a:extLst>
          </p:cNvPr>
          <p:cNvSpPr txBox="1">
            <a:spLocks noChangeArrowheads="1"/>
          </p:cNvSpPr>
          <p:nvPr/>
        </p:nvSpPr>
        <p:spPr bwMode="auto">
          <a:xfrm>
            <a:off x="2319724" y="2359991"/>
            <a:ext cx="9548621" cy="1477328"/>
          </a:xfrm>
          <a:prstGeom prst="rect">
            <a:avLst/>
          </a:prstGeom>
          <a:solidFill>
            <a:schemeClr val="accent2">
              <a:lumMod val="20000"/>
              <a:lumOff val="80000"/>
            </a:schemeClr>
          </a:solidFill>
          <a:ln>
            <a:noFill/>
          </a:ln>
        </p:spPr>
        <p:txBody>
          <a:bodyPr wrap="square"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l"/>
            <a:r>
              <a:rPr lang="en-GB" altLang="en-US" dirty="0">
                <a:latin typeface="Verdana" panose="020B0604030504040204" pitchFamily="34" charset="0"/>
              </a:rPr>
              <a:t>On December 10, 1948 the General Assembly of the United Nations adopted and proclaimed  the Universal Declaration of Human Rights (UDHR). </a:t>
            </a:r>
            <a:br>
              <a:rPr lang="en-GB" altLang="en-US" dirty="0">
                <a:solidFill>
                  <a:srgbClr val="FFFFFF"/>
                </a:solidFill>
                <a:latin typeface="Verdana" panose="020B0604030504040204" pitchFamily="34" charset="0"/>
              </a:rPr>
            </a:br>
            <a:endParaRPr lang="en-GB" altLang="en-US" b="1" dirty="0">
              <a:solidFill>
                <a:srgbClr val="FFFFFF"/>
              </a:solidFill>
              <a:latin typeface="Verdana" panose="020B0604030504040204" pitchFamily="34" charset="0"/>
            </a:endParaRPr>
          </a:p>
        </p:txBody>
      </p:sp>
      <p:sp>
        <p:nvSpPr>
          <p:cNvPr id="3" name="TextBox 10">
            <a:extLst>
              <a:ext uri="{FF2B5EF4-FFF2-40B4-BE49-F238E27FC236}">
                <a16:creationId xmlns:a16="http://schemas.microsoft.com/office/drawing/2014/main" id="{D271F77A-3BEA-4314-86FA-B9EB6A6FB257}"/>
              </a:ext>
            </a:extLst>
          </p:cNvPr>
          <p:cNvSpPr txBox="1">
            <a:spLocks noChangeArrowheads="1"/>
          </p:cNvSpPr>
          <p:nvPr/>
        </p:nvSpPr>
        <p:spPr bwMode="auto">
          <a:xfrm>
            <a:off x="2636450" y="3604741"/>
            <a:ext cx="83820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en-US" sz="20000" b="1" dirty="0">
                <a:latin typeface="Verdana" panose="020B0604030504040204" pitchFamily="34" charset="0"/>
              </a:rPr>
              <a:t>1948</a:t>
            </a:r>
            <a:endParaRPr lang="en-US" altLang="en-US" sz="20000" b="1" dirty="0"/>
          </a:p>
        </p:txBody>
      </p:sp>
      <p:sp>
        <p:nvSpPr>
          <p:cNvPr id="9" name="Text Box 34">
            <a:extLst>
              <a:ext uri="{FF2B5EF4-FFF2-40B4-BE49-F238E27FC236}">
                <a16:creationId xmlns:a16="http://schemas.microsoft.com/office/drawing/2014/main" id="{ABACEA48-9201-4854-A525-28455E07083A}"/>
              </a:ext>
            </a:extLst>
          </p:cNvPr>
          <p:cNvSpPr txBox="1">
            <a:spLocks noChangeArrowheads="1"/>
          </p:cNvSpPr>
          <p:nvPr/>
        </p:nvSpPr>
        <p:spPr bwMode="auto">
          <a:xfrm>
            <a:off x="5819677" y="5934566"/>
            <a:ext cx="3878882" cy="738664"/>
          </a:xfrm>
          <a:prstGeom prst="rect">
            <a:avLst/>
          </a:prstGeom>
          <a:solidFill>
            <a:schemeClr val="accent2">
              <a:lumMod val="75000"/>
            </a:schemeClr>
          </a:solidFill>
          <a:ln>
            <a:noFill/>
          </a:ln>
        </p:spPr>
        <p:txBody>
          <a:bodyPr wrap="none"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l"/>
            <a:r>
              <a:rPr lang="en-GB" altLang="en-US" dirty="0">
                <a:latin typeface="Verdana" panose="020B0604030504040204" pitchFamily="34" charset="0"/>
              </a:rPr>
              <a:t>It states that:</a:t>
            </a:r>
          </a:p>
          <a:p>
            <a:pPr algn="l"/>
            <a:r>
              <a:rPr lang="en-GB" altLang="en-US" dirty="0">
                <a:latin typeface="Verdana" panose="020B0604030504040204" pitchFamily="34" charset="0"/>
              </a:rPr>
              <a:t>Everyone has a right to</a:t>
            </a:r>
            <a:r>
              <a:rPr lang="en-GB" altLang="en-US" dirty="0">
                <a:solidFill>
                  <a:schemeClr val="bg1"/>
                </a:solidFill>
                <a:latin typeface="Verdana" panose="020B0604030504040204" pitchFamily="34" charset="0"/>
              </a:rPr>
              <a:t>…</a:t>
            </a:r>
          </a:p>
        </p:txBody>
      </p:sp>
    </p:spTree>
    <p:extLst>
      <p:ext uri="{BB962C8B-B14F-4D97-AF65-F5344CB8AC3E}">
        <p14:creationId xmlns:p14="http://schemas.microsoft.com/office/powerpoint/2010/main" val="305961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37427ED-EB8D-4C0E-B267-930237F9E64C}"/>
              </a:ext>
            </a:extLst>
          </p:cNvPr>
          <p:cNvSpPr>
            <a:spLocks noChangeArrowheads="1"/>
          </p:cNvSpPr>
          <p:nvPr/>
        </p:nvSpPr>
        <p:spPr bwMode="auto">
          <a:xfrm>
            <a:off x="1911350" y="317500"/>
            <a:ext cx="3790950" cy="558800"/>
          </a:xfrm>
          <a:prstGeom prst="roundRect">
            <a:avLst>
              <a:gd name="adj" fmla="val 18181"/>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en-US" sz="1600" dirty="0">
                <a:solidFill>
                  <a:srgbClr val="FFFFFF"/>
                </a:solidFill>
                <a:latin typeface="Verdana" panose="020B0604030504040204" pitchFamily="34" charset="0"/>
              </a:rPr>
              <a:t>life, </a:t>
            </a:r>
            <a:r>
              <a:rPr lang="en-GB" altLang="en-US" sz="2000" dirty="0">
                <a:solidFill>
                  <a:srgbClr val="FFFFFF"/>
                </a:solidFill>
                <a:latin typeface="Verdana" panose="020B0604030504040204" pitchFamily="34" charset="0"/>
              </a:rPr>
              <a:t>freedom </a:t>
            </a:r>
            <a:r>
              <a:rPr lang="en-GB" altLang="en-US" sz="1600" dirty="0">
                <a:solidFill>
                  <a:srgbClr val="FFFFFF"/>
                </a:solidFill>
                <a:latin typeface="Verdana" panose="020B0604030504040204" pitchFamily="34" charset="0"/>
              </a:rPr>
              <a:t>and security </a:t>
            </a:r>
          </a:p>
        </p:txBody>
      </p:sp>
      <p:sp>
        <p:nvSpPr>
          <p:cNvPr id="5" name="Rounded Rectangle 4">
            <a:extLst>
              <a:ext uri="{FF2B5EF4-FFF2-40B4-BE49-F238E27FC236}">
                <a16:creationId xmlns:a16="http://schemas.microsoft.com/office/drawing/2014/main" id="{32DF49DE-B6F4-461B-8B01-E19578796488}"/>
              </a:ext>
            </a:extLst>
          </p:cNvPr>
          <p:cNvSpPr>
            <a:spLocks noChangeArrowheads="1"/>
          </p:cNvSpPr>
          <p:nvPr/>
        </p:nvSpPr>
        <p:spPr bwMode="auto">
          <a:xfrm>
            <a:off x="2076450" y="1011239"/>
            <a:ext cx="3384550" cy="866775"/>
          </a:xfrm>
          <a:prstGeom prst="roundRect">
            <a:avLst>
              <a:gd name="adj" fmla="val 13736"/>
            </a:avLst>
          </a:prstGeom>
          <a:solidFill>
            <a:srgbClr val="86047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en-US" sz="1800">
                <a:solidFill>
                  <a:srgbClr val="FFFFFF"/>
                </a:solidFill>
                <a:latin typeface="Verdana" panose="020B0604030504040204" pitchFamily="34" charset="0"/>
              </a:rPr>
              <a:t>freedom of thought, conscience and religion </a:t>
            </a:r>
          </a:p>
        </p:txBody>
      </p:sp>
      <p:sp>
        <p:nvSpPr>
          <p:cNvPr id="6" name="Rounded Rectangle 5">
            <a:extLst>
              <a:ext uri="{FF2B5EF4-FFF2-40B4-BE49-F238E27FC236}">
                <a16:creationId xmlns:a16="http://schemas.microsoft.com/office/drawing/2014/main" id="{91AA6D21-0430-4616-A3ED-1A357914230D}"/>
              </a:ext>
            </a:extLst>
          </p:cNvPr>
          <p:cNvSpPr>
            <a:spLocks noChangeArrowheads="1"/>
          </p:cNvSpPr>
          <p:nvPr/>
        </p:nvSpPr>
        <p:spPr bwMode="auto">
          <a:xfrm>
            <a:off x="1938339" y="3517900"/>
            <a:ext cx="2098675" cy="622300"/>
          </a:xfrm>
          <a:prstGeom prst="roundRect">
            <a:avLst>
              <a:gd name="adj" fmla="val 16667"/>
            </a:avLst>
          </a:prstGeom>
          <a:solidFill>
            <a:srgbClr val="13505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400">
                <a:solidFill>
                  <a:srgbClr val="FFFFFF"/>
                </a:solidFill>
                <a:latin typeface="Verdana" panose="020B0604030504040204" pitchFamily="34" charset="0"/>
              </a:rPr>
              <a:t>F</a:t>
            </a:r>
            <a:r>
              <a:rPr lang="en-GB" altLang="en-US" sz="1400">
                <a:solidFill>
                  <a:srgbClr val="FFFFFF"/>
                </a:solidFill>
                <a:latin typeface="Verdana" panose="020B0604030504040204" pitchFamily="34" charset="0"/>
              </a:rPr>
              <a:t>reedom of opinion </a:t>
            </a:r>
            <a:br>
              <a:rPr lang="en-GB" altLang="en-US" sz="1400">
                <a:solidFill>
                  <a:srgbClr val="FFFFFF"/>
                </a:solidFill>
                <a:latin typeface="Verdana" panose="020B0604030504040204" pitchFamily="34" charset="0"/>
              </a:rPr>
            </a:br>
            <a:r>
              <a:rPr lang="en-GB" altLang="en-US" sz="1400">
                <a:solidFill>
                  <a:srgbClr val="FFFFFF"/>
                </a:solidFill>
                <a:latin typeface="Verdana" panose="020B0604030504040204" pitchFamily="34" charset="0"/>
              </a:rPr>
              <a:t>and </a:t>
            </a:r>
            <a:r>
              <a:rPr lang="en-GB" altLang="en-US" sz="1600">
                <a:solidFill>
                  <a:srgbClr val="FFFFFF"/>
                </a:solidFill>
                <a:latin typeface="Verdana" panose="020B0604030504040204" pitchFamily="34" charset="0"/>
              </a:rPr>
              <a:t>expression</a:t>
            </a:r>
          </a:p>
          <a:p>
            <a:endParaRPr lang="en-US" altLang="en-US" sz="1400">
              <a:latin typeface="Verdana" panose="020B0604030504040204" pitchFamily="34" charset="0"/>
            </a:endParaRPr>
          </a:p>
        </p:txBody>
      </p:sp>
      <p:sp>
        <p:nvSpPr>
          <p:cNvPr id="7" name="Rounded Rectangle 6">
            <a:extLst>
              <a:ext uri="{FF2B5EF4-FFF2-40B4-BE49-F238E27FC236}">
                <a16:creationId xmlns:a16="http://schemas.microsoft.com/office/drawing/2014/main" id="{3C45F9D2-9C2F-496B-AEBE-D4874499FCE9}"/>
              </a:ext>
            </a:extLst>
          </p:cNvPr>
          <p:cNvSpPr>
            <a:spLocks noChangeArrowheads="1"/>
          </p:cNvSpPr>
          <p:nvPr/>
        </p:nvSpPr>
        <p:spPr bwMode="auto">
          <a:xfrm>
            <a:off x="1738314" y="4311651"/>
            <a:ext cx="2770187" cy="701675"/>
          </a:xfrm>
          <a:prstGeom prst="roundRect">
            <a:avLst>
              <a:gd name="adj" fmla="val 14255"/>
            </a:avLst>
          </a:prstGeom>
          <a:solidFill>
            <a:srgbClr val="1633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en-US" sz="1400">
                <a:solidFill>
                  <a:srgbClr val="FFFFFF"/>
                </a:solidFill>
                <a:latin typeface="Verdana" panose="020B0604030504040204" pitchFamily="34" charset="0"/>
              </a:rPr>
              <a:t>freedom of </a:t>
            </a:r>
            <a:r>
              <a:rPr lang="en-GB" altLang="en-US" sz="1800">
                <a:solidFill>
                  <a:srgbClr val="FFFFFF"/>
                </a:solidFill>
                <a:latin typeface="Verdana" panose="020B0604030504040204" pitchFamily="34" charset="0"/>
              </a:rPr>
              <a:t>peaceful </a:t>
            </a:r>
            <a:br>
              <a:rPr lang="en-GB" altLang="en-US" sz="1400">
                <a:solidFill>
                  <a:srgbClr val="FFFFFF"/>
                </a:solidFill>
                <a:latin typeface="Verdana" panose="020B0604030504040204" pitchFamily="34" charset="0"/>
              </a:rPr>
            </a:br>
            <a:r>
              <a:rPr lang="en-GB" altLang="en-US" sz="1400">
                <a:solidFill>
                  <a:srgbClr val="FFFFFF"/>
                </a:solidFill>
                <a:latin typeface="Verdana" panose="020B0604030504040204" pitchFamily="34" charset="0"/>
              </a:rPr>
              <a:t>assembly and association</a:t>
            </a:r>
          </a:p>
          <a:p>
            <a:endParaRPr lang="en-US" altLang="en-US" sz="1400">
              <a:latin typeface="Verdana" panose="020B0604030504040204" pitchFamily="34" charset="0"/>
            </a:endParaRPr>
          </a:p>
        </p:txBody>
      </p:sp>
      <p:sp>
        <p:nvSpPr>
          <p:cNvPr id="8" name="Rounded Rectangle 7">
            <a:extLst>
              <a:ext uri="{FF2B5EF4-FFF2-40B4-BE49-F238E27FC236}">
                <a16:creationId xmlns:a16="http://schemas.microsoft.com/office/drawing/2014/main" id="{24EC11D4-3186-481E-894A-827D9C34DB61}"/>
              </a:ext>
            </a:extLst>
          </p:cNvPr>
          <p:cNvSpPr>
            <a:spLocks noChangeArrowheads="1"/>
          </p:cNvSpPr>
          <p:nvPr/>
        </p:nvSpPr>
        <p:spPr bwMode="auto">
          <a:xfrm>
            <a:off x="7967663" y="434975"/>
            <a:ext cx="1846262" cy="622300"/>
          </a:xfrm>
          <a:prstGeom prst="roundRect">
            <a:avLst>
              <a:gd name="adj" fmla="val 16667"/>
            </a:avLst>
          </a:prstGeom>
          <a:solidFill>
            <a:srgbClr val="86047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en-US" sz="1800">
                <a:solidFill>
                  <a:srgbClr val="FFFFFF"/>
                </a:solidFill>
                <a:latin typeface="Verdana" panose="020B0604030504040204" pitchFamily="34" charset="0"/>
              </a:rPr>
              <a:t>equal</a:t>
            </a:r>
            <a:r>
              <a:rPr lang="en-GB" altLang="en-US" sz="1400">
                <a:solidFill>
                  <a:srgbClr val="FFFFFF"/>
                </a:solidFill>
                <a:latin typeface="Verdana" panose="020B0604030504040204" pitchFamily="34" charset="0"/>
              </a:rPr>
              <a:t> protection in law </a:t>
            </a:r>
          </a:p>
        </p:txBody>
      </p:sp>
      <p:sp>
        <p:nvSpPr>
          <p:cNvPr id="9" name="Rounded Rectangle 8">
            <a:extLst>
              <a:ext uri="{FF2B5EF4-FFF2-40B4-BE49-F238E27FC236}">
                <a16:creationId xmlns:a16="http://schemas.microsoft.com/office/drawing/2014/main" id="{24FA6C7B-A31B-4EEB-94D9-144C16B26F35}"/>
              </a:ext>
            </a:extLst>
          </p:cNvPr>
          <p:cNvSpPr>
            <a:spLocks noChangeArrowheads="1"/>
          </p:cNvSpPr>
          <p:nvPr/>
        </p:nvSpPr>
        <p:spPr bwMode="auto">
          <a:xfrm>
            <a:off x="5854700" y="317500"/>
            <a:ext cx="1951038" cy="825500"/>
          </a:xfrm>
          <a:prstGeom prst="roundRect">
            <a:avLst>
              <a:gd name="adj" fmla="val 13588"/>
            </a:avLst>
          </a:prstGeom>
          <a:solidFill>
            <a:srgbClr val="86047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en-US" sz="1800">
                <a:solidFill>
                  <a:srgbClr val="FFFFFF"/>
                </a:solidFill>
                <a:latin typeface="Verdana" panose="020B0604030504040204" pitchFamily="34" charset="0"/>
              </a:rPr>
              <a:t>humane </a:t>
            </a:r>
            <a:r>
              <a:rPr lang="en-GB" altLang="en-US">
                <a:solidFill>
                  <a:srgbClr val="FFFFFF"/>
                </a:solidFill>
                <a:latin typeface="Verdana" panose="020B0604030504040204" pitchFamily="34" charset="0"/>
              </a:rPr>
              <a:t>treatment</a:t>
            </a:r>
          </a:p>
        </p:txBody>
      </p:sp>
      <p:sp>
        <p:nvSpPr>
          <p:cNvPr id="10" name="Rounded Rectangle 9">
            <a:extLst>
              <a:ext uri="{FF2B5EF4-FFF2-40B4-BE49-F238E27FC236}">
                <a16:creationId xmlns:a16="http://schemas.microsoft.com/office/drawing/2014/main" id="{66537545-43A3-41D6-A679-46D54E5A8D57}"/>
              </a:ext>
            </a:extLst>
          </p:cNvPr>
          <p:cNvSpPr>
            <a:spLocks noChangeArrowheads="1"/>
          </p:cNvSpPr>
          <p:nvPr/>
        </p:nvSpPr>
        <p:spPr bwMode="auto">
          <a:xfrm>
            <a:off x="4506914" y="2852738"/>
            <a:ext cx="3019425" cy="444500"/>
          </a:xfrm>
          <a:prstGeom prst="roundRect">
            <a:avLst>
              <a:gd name="adj" fmla="val 22380"/>
            </a:avLst>
          </a:prstGeom>
          <a:solidFill>
            <a:srgbClr val="0070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en-US" sz="1500">
                <a:solidFill>
                  <a:srgbClr val="FFFFFF"/>
                </a:solidFill>
                <a:latin typeface="Verdana" panose="020B0604030504040204" pitchFamily="34" charset="0"/>
              </a:rPr>
              <a:t>Work, for a </a:t>
            </a:r>
            <a:r>
              <a:rPr lang="en-GB" altLang="en-US" sz="2200">
                <a:solidFill>
                  <a:srgbClr val="FFFFFF"/>
                </a:solidFill>
                <a:latin typeface="Verdana" panose="020B0604030504040204" pitchFamily="34" charset="0"/>
              </a:rPr>
              <a:t>just wage</a:t>
            </a:r>
          </a:p>
        </p:txBody>
      </p:sp>
      <p:sp>
        <p:nvSpPr>
          <p:cNvPr id="11" name="Rounded Rectangle 10">
            <a:extLst>
              <a:ext uri="{FF2B5EF4-FFF2-40B4-BE49-F238E27FC236}">
                <a16:creationId xmlns:a16="http://schemas.microsoft.com/office/drawing/2014/main" id="{F69B7C4A-59C8-483C-9F5E-64226799D03B}"/>
              </a:ext>
            </a:extLst>
          </p:cNvPr>
          <p:cNvSpPr>
            <a:spLocks noChangeArrowheads="1"/>
          </p:cNvSpPr>
          <p:nvPr/>
        </p:nvSpPr>
        <p:spPr bwMode="auto">
          <a:xfrm>
            <a:off x="4210050" y="3414714"/>
            <a:ext cx="3613150" cy="484187"/>
          </a:xfrm>
          <a:prstGeom prst="roundRect">
            <a:avLst>
              <a:gd name="adj" fmla="val 21912"/>
            </a:avLst>
          </a:prstGeom>
          <a:solidFill>
            <a:srgbClr val="0070A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en-US" sz="1500">
                <a:solidFill>
                  <a:srgbClr val="FFFFFF"/>
                </a:solidFill>
                <a:latin typeface="Verdana" panose="020B0604030504040204" pitchFamily="34" charset="0"/>
              </a:rPr>
              <a:t>free choice of </a:t>
            </a:r>
            <a:r>
              <a:rPr lang="en-GB" altLang="en-US" sz="2000">
                <a:solidFill>
                  <a:srgbClr val="FFFFFF"/>
                </a:solidFill>
                <a:latin typeface="Verdana" panose="020B0604030504040204" pitchFamily="34" charset="0"/>
              </a:rPr>
              <a:t>employment</a:t>
            </a:r>
            <a:r>
              <a:rPr lang="en-GB" altLang="en-US" sz="1800">
                <a:solidFill>
                  <a:srgbClr val="FFFFFF"/>
                </a:solidFill>
                <a:latin typeface="Verdana" panose="020B0604030504040204" pitchFamily="34" charset="0"/>
              </a:rPr>
              <a:t> </a:t>
            </a:r>
          </a:p>
          <a:p>
            <a:endParaRPr lang="en-US" altLang="en-US" sz="1400">
              <a:solidFill>
                <a:srgbClr val="FFFFFF"/>
              </a:solidFill>
              <a:latin typeface="Verdana" panose="020B0604030504040204" pitchFamily="34" charset="0"/>
            </a:endParaRPr>
          </a:p>
        </p:txBody>
      </p:sp>
      <p:sp>
        <p:nvSpPr>
          <p:cNvPr id="12" name="Rounded Rectangle 11">
            <a:extLst>
              <a:ext uri="{FF2B5EF4-FFF2-40B4-BE49-F238E27FC236}">
                <a16:creationId xmlns:a16="http://schemas.microsoft.com/office/drawing/2014/main" id="{DB50EA2C-79F9-4E2C-AC73-E94AAE000AFF}"/>
              </a:ext>
            </a:extLst>
          </p:cNvPr>
          <p:cNvSpPr>
            <a:spLocks noChangeArrowheads="1"/>
          </p:cNvSpPr>
          <p:nvPr/>
        </p:nvSpPr>
        <p:spPr bwMode="auto">
          <a:xfrm>
            <a:off x="4643438" y="4032250"/>
            <a:ext cx="2997200" cy="419100"/>
          </a:xfrm>
          <a:prstGeom prst="roundRect">
            <a:avLst>
              <a:gd name="adj" fmla="val 24750"/>
            </a:avLst>
          </a:prstGeom>
          <a:solidFill>
            <a:srgbClr val="0070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en-US" sz="1600">
                <a:solidFill>
                  <a:srgbClr val="FFFFFF"/>
                </a:solidFill>
                <a:latin typeface="Verdana" panose="020B0604030504040204" pitchFamily="34" charset="0"/>
              </a:rPr>
              <a:t>just </a:t>
            </a:r>
            <a:r>
              <a:rPr lang="en-GB" altLang="en-US" sz="2000">
                <a:solidFill>
                  <a:srgbClr val="FFFFFF"/>
                </a:solidFill>
                <a:latin typeface="Verdana" panose="020B0604030504040204" pitchFamily="34" charset="0"/>
              </a:rPr>
              <a:t>conditions</a:t>
            </a:r>
            <a:r>
              <a:rPr lang="en-GB" altLang="en-US" sz="1800">
                <a:solidFill>
                  <a:srgbClr val="FFFFFF"/>
                </a:solidFill>
                <a:latin typeface="Verdana" panose="020B0604030504040204" pitchFamily="34" charset="0"/>
              </a:rPr>
              <a:t> </a:t>
            </a:r>
            <a:r>
              <a:rPr lang="en-GB" altLang="en-US" sz="1600">
                <a:solidFill>
                  <a:srgbClr val="FFFFFF"/>
                </a:solidFill>
                <a:latin typeface="Verdana" panose="020B0604030504040204" pitchFamily="34" charset="0"/>
              </a:rPr>
              <a:t>at work</a:t>
            </a:r>
          </a:p>
        </p:txBody>
      </p:sp>
      <p:sp>
        <p:nvSpPr>
          <p:cNvPr id="13" name="Rounded Rectangle 12">
            <a:extLst>
              <a:ext uri="{FF2B5EF4-FFF2-40B4-BE49-F238E27FC236}">
                <a16:creationId xmlns:a16="http://schemas.microsoft.com/office/drawing/2014/main" id="{51F7A230-001C-4719-B38A-A950419E904E}"/>
              </a:ext>
            </a:extLst>
          </p:cNvPr>
          <p:cNvSpPr>
            <a:spLocks noChangeArrowheads="1"/>
          </p:cNvSpPr>
          <p:nvPr/>
        </p:nvSpPr>
        <p:spPr bwMode="auto">
          <a:xfrm>
            <a:off x="4710114" y="4581526"/>
            <a:ext cx="2573337" cy="422275"/>
          </a:xfrm>
          <a:prstGeom prst="roundRect">
            <a:avLst>
              <a:gd name="adj" fmla="val 22681"/>
            </a:avLst>
          </a:prstGeom>
          <a:solidFill>
            <a:srgbClr val="0070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en-US" sz="1600">
                <a:solidFill>
                  <a:srgbClr val="FFFFFF"/>
                </a:solidFill>
                <a:latin typeface="Verdana" panose="020B0604030504040204" pitchFamily="34" charset="0"/>
              </a:rPr>
              <a:t>join a</a:t>
            </a:r>
            <a:r>
              <a:rPr lang="en-GB" altLang="en-US" sz="1800">
                <a:solidFill>
                  <a:srgbClr val="FFFFFF"/>
                </a:solidFill>
                <a:latin typeface="Verdana" panose="020B0604030504040204" pitchFamily="34" charset="0"/>
              </a:rPr>
              <a:t> trade union</a:t>
            </a:r>
          </a:p>
        </p:txBody>
      </p:sp>
      <p:sp>
        <p:nvSpPr>
          <p:cNvPr id="14" name="Rounded Rectangle 13">
            <a:extLst>
              <a:ext uri="{FF2B5EF4-FFF2-40B4-BE49-F238E27FC236}">
                <a16:creationId xmlns:a16="http://schemas.microsoft.com/office/drawing/2014/main" id="{AFB5FAB9-15EB-4913-9856-D445E197FD77}"/>
              </a:ext>
            </a:extLst>
          </p:cNvPr>
          <p:cNvSpPr>
            <a:spLocks noChangeArrowheads="1"/>
          </p:cNvSpPr>
          <p:nvPr/>
        </p:nvSpPr>
        <p:spPr bwMode="auto">
          <a:xfrm>
            <a:off x="1965326" y="5153026"/>
            <a:ext cx="1349375" cy="409575"/>
          </a:xfrm>
          <a:prstGeom prst="roundRect">
            <a:avLst>
              <a:gd name="adj" fmla="val 26630"/>
            </a:avLst>
          </a:prstGeom>
          <a:solidFill>
            <a:srgbClr val="BA111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en-US" sz="1600">
                <a:solidFill>
                  <a:srgbClr val="FFFFFF"/>
                </a:solidFill>
                <a:latin typeface="Verdana" panose="020B0604030504040204" pitchFamily="34" charset="0"/>
              </a:rPr>
              <a:t>education</a:t>
            </a:r>
            <a:endParaRPr lang="en-US" altLang="en-US" sz="1600">
              <a:solidFill>
                <a:srgbClr val="FFFFFF"/>
              </a:solidFill>
              <a:latin typeface="Verdana" panose="020B0604030504040204" pitchFamily="34" charset="0"/>
            </a:endParaRPr>
          </a:p>
        </p:txBody>
      </p:sp>
      <p:sp>
        <p:nvSpPr>
          <p:cNvPr id="15" name="Rounded Rectangle 14">
            <a:extLst>
              <a:ext uri="{FF2B5EF4-FFF2-40B4-BE49-F238E27FC236}">
                <a16:creationId xmlns:a16="http://schemas.microsoft.com/office/drawing/2014/main" id="{1920579B-0A78-4C27-91E4-F3DEB4B51BC7}"/>
              </a:ext>
            </a:extLst>
          </p:cNvPr>
          <p:cNvSpPr>
            <a:spLocks noChangeArrowheads="1"/>
          </p:cNvSpPr>
          <p:nvPr/>
        </p:nvSpPr>
        <p:spPr bwMode="auto">
          <a:xfrm>
            <a:off x="2274888" y="5689601"/>
            <a:ext cx="3251200" cy="881063"/>
          </a:xfrm>
          <a:prstGeom prst="roundRect">
            <a:avLst>
              <a:gd name="adj" fmla="val 12824"/>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en-US">
                <a:solidFill>
                  <a:srgbClr val="FFFFFF"/>
                </a:solidFill>
                <a:latin typeface="Verdana" panose="020B0604030504040204" pitchFamily="34" charset="0"/>
              </a:rPr>
              <a:t>participate in </a:t>
            </a:r>
            <a:br>
              <a:rPr lang="en-GB" altLang="en-US">
                <a:solidFill>
                  <a:srgbClr val="FFFFFF"/>
                </a:solidFill>
                <a:latin typeface="Verdana" panose="020B0604030504040204" pitchFamily="34" charset="0"/>
              </a:rPr>
            </a:br>
            <a:r>
              <a:rPr lang="en-GB" altLang="en-US">
                <a:solidFill>
                  <a:srgbClr val="FFFFFF"/>
                </a:solidFill>
                <a:latin typeface="Verdana" panose="020B0604030504040204" pitchFamily="34" charset="0"/>
              </a:rPr>
              <a:t>cultural life</a:t>
            </a:r>
          </a:p>
        </p:txBody>
      </p:sp>
      <p:sp>
        <p:nvSpPr>
          <p:cNvPr id="21" name="Rounded Rectangle 20">
            <a:extLst>
              <a:ext uri="{FF2B5EF4-FFF2-40B4-BE49-F238E27FC236}">
                <a16:creationId xmlns:a16="http://schemas.microsoft.com/office/drawing/2014/main" id="{EB2F1EB2-0B6E-4BBE-B159-A45D8AD70BD3}"/>
              </a:ext>
            </a:extLst>
          </p:cNvPr>
          <p:cNvSpPr>
            <a:spLocks noChangeArrowheads="1"/>
          </p:cNvSpPr>
          <p:nvPr/>
        </p:nvSpPr>
        <p:spPr bwMode="auto">
          <a:xfrm>
            <a:off x="7429501" y="2001838"/>
            <a:ext cx="2587625" cy="461962"/>
          </a:xfrm>
          <a:prstGeom prst="roundRect">
            <a:avLst>
              <a:gd name="adj" fmla="val 22116"/>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en-US" sz="1600">
                <a:solidFill>
                  <a:srgbClr val="FFFFFF"/>
                </a:solidFill>
                <a:latin typeface="Verdana" panose="020B0604030504040204" pitchFamily="34" charset="0"/>
              </a:rPr>
              <a:t>marry</a:t>
            </a:r>
            <a:r>
              <a:rPr lang="en-GB" altLang="en-US" sz="1400">
                <a:solidFill>
                  <a:srgbClr val="FFFFFF"/>
                </a:solidFill>
                <a:latin typeface="Verdana" panose="020B0604030504040204" pitchFamily="34" charset="0"/>
              </a:rPr>
              <a:t> and start a family </a:t>
            </a:r>
            <a:endParaRPr lang="en-GB" altLang="en-US" sz="1400" b="1">
              <a:solidFill>
                <a:srgbClr val="FFFFFF"/>
              </a:solidFill>
              <a:latin typeface="Verdana" panose="020B0604030504040204" pitchFamily="34" charset="0"/>
            </a:endParaRPr>
          </a:p>
          <a:p>
            <a:endParaRPr lang="en-US" altLang="en-US" sz="1400">
              <a:latin typeface="Verdana" panose="020B0604030504040204" pitchFamily="34" charset="0"/>
            </a:endParaRPr>
          </a:p>
        </p:txBody>
      </p:sp>
      <p:sp>
        <p:nvSpPr>
          <p:cNvPr id="22" name="Rounded Rectangle 21">
            <a:extLst>
              <a:ext uri="{FF2B5EF4-FFF2-40B4-BE49-F238E27FC236}">
                <a16:creationId xmlns:a16="http://schemas.microsoft.com/office/drawing/2014/main" id="{2DB33C3C-D67C-4D77-BD0D-99AFF393F332}"/>
              </a:ext>
            </a:extLst>
          </p:cNvPr>
          <p:cNvSpPr>
            <a:spLocks noChangeArrowheads="1"/>
          </p:cNvSpPr>
          <p:nvPr/>
        </p:nvSpPr>
        <p:spPr bwMode="auto">
          <a:xfrm>
            <a:off x="7680326" y="2563814"/>
            <a:ext cx="1984375" cy="511175"/>
          </a:xfrm>
          <a:prstGeom prst="roundRect">
            <a:avLst>
              <a:gd name="adj" fmla="val 21634"/>
            </a:avLst>
          </a:prstGeom>
          <a:solidFill>
            <a:srgbClr val="1633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en-US" sz="1800">
                <a:solidFill>
                  <a:srgbClr val="FFFFFF"/>
                </a:solidFill>
                <a:latin typeface="Verdana" panose="020B0604030504040204" pitchFamily="34" charset="0"/>
              </a:rPr>
              <a:t>own</a:t>
            </a:r>
            <a:r>
              <a:rPr lang="en-GB" altLang="en-US" sz="1400">
                <a:solidFill>
                  <a:srgbClr val="FFFFFF"/>
                </a:solidFill>
                <a:latin typeface="Verdana" panose="020B0604030504040204" pitchFamily="34" charset="0"/>
              </a:rPr>
              <a:t> property</a:t>
            </a:r>
          </a:p>
        </p:txBody>
      </p:sp>
      <p:sp>
        <p:nvSpPr>
          <p:cNvPr id="24" name="Rounded Rectangle 23">
            <a:extLst>
              <a:ext uri="{FF2B5EF4-FFF2-40B4-BE49-F238E27FC236}">
                <a16:creationId xmlns:a16="http://schemas.microsoft.com/office/drawing/2014/main" id="{3B13C6EF-1024-48C2-939D-B61BC83E4B02}"/>
              </a:ext>
            </a:extLst>
          </p:cNvPr>
          <p:cNvSpPr>
            <a:spLocks noChangeArrowheads="1"/>
          </p:cNvSpPr>
          <p:nvPr/>
        </p:nvSpPr>
        <p:spPr bwMode="auto">
          <a:xfrm>
            <a:off x="7439026" y="4548188"/>
            <a:ext cx="2886075" cy="1014412"/>
          </a:xfrm>
          <a:prstGeom prst="roundRect">
            <a:avLst>
              <a:gd name="adj" fmla="val 12310"/>
            </a:avLst>
          </a:prstGeom>
          <a:solidFill>
            <a:srgbClr val="1633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en-US" sz="1400">
                <a:solidFill>
                  <a:srgbClr val="FFFFFF"/>
                </a:solidFill>
                <a:latin typeface="Verdana" panose="020B0604030504040204" pitchFamily="34" charset="0"/>
              </a:rPr>
              <a:t>protection of privacy, family, home, correspondence and </a:t>
            </a:r>
            <a:r>
              <a:rPr lang="en-GB" altLang="en-US" sz="2000">
                <a:solidFill>
                  <a:srgbClr val="FFFFFF"/>
                </a:solidFill>
                <a:latin typeface="Verdana" panose="020B0604030504040204" pitchFamily="34" charset="0"/>
              </a:rPr>
              <a:t>reputation</a:t>
            </a:r>
          </a:p>
        </p:txBody>
      </p:sp>
      <p:sp>
        <p:nvSpPr>
          <p:cNvPr id="25" name="Rounded Rectangle 24">
            <a:extLst>
              <a:ext uri="{FF2B5EF4-FFF2-40B4-BE49-F238E27FC236}">
                <a16:creationId xmlns:a16="http://schemas.microsoft.com/office/drawing/2014/main" id="{F4AF084A-FEE6-4C84-B7BC-AF2EEFE4CF50}"/>
              </a:ext>
            </a:extLst>
          </p:cNvPr>
          <p:cNvSpPr>
            <a:spLocks noChangeArrowheads="1"/>
          </p:cNvSpPr>
          <p:nvPr/>
        </p:nvSpPr>
        <p:spPr bwMode="auto">
          <a:xfrm>
            <a:off x="5684839" y="5691188"/>
            <a:ext cx="2338387" cy="584200"/>
          </a:xfrm>
          <a:prstGeom prst="roundRect">
            <a:avLst>
              <a:gd name="adj" fmla="val 16667"/>
            </a:avLst>
          </a:prstGeom>
          <a:solidFill>
            <a:srgbClr val="86047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en-US">
                <a:solidFill>
                  <a:srgbClr val="FFFFFF"/>
                </a:solidFill>
                <a:latin typeface="Verdana" panose="020B0604030504040204" pitchFamily="34" charset="0"/>
              </a:rPr>
              <a:t>a nationality</a:t>
            </a:r>
          </a:p>
        </p:txBody>
      </p:sp>
      <p:sp>
        <p:nvSpPr>
          <p:cNvPr id="26" name="Rounded Rectangle 25">
            <a:extLst>
              <a:ext uri="{FF2B5EF4-FFF2-40B4-BE49-F238E27FC236}">
                <a16:creationId xmlns:a16="http://schemas.microsoft.com/office/drawing/2014/main" id="{F9B0A567-F617-4474-B34C-EC2D76A78D10}"/>
              </a:ext>
            </a:extLst>
          </p:cNvPr>
          <p:cNvSpPr>
            <a:spLocks noChangeArrowheads="1"/>
          </p:cNvSpPr>
          <p:nvPr/>
        </p:nvSpPr>
        <p:spPr bwMode="auto">
          <a:xfrm>
            <a:off x="2216150" y="2006600"/>
            <a:ext cx="2228850" cy="622300"/>
          </a:xfrm>
          <a:prstGeom prst="roundRect">
            <a:avLst>
              <a:gd name="adj" fmla="val 16667"/>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en-US" sz="1400">
                <a:solidFill>
                  <a:srgbClr val="FFFFFF"/>
                </a:solidFill>
                <a:latin typeface="Verdana" panose="020B0604030504040204" pitchFamily="34" charset="0"/>
              </a:rPr>
              <a:t>take part in </a:t>
            </a:r>
            <a:r>
              <a:rPr lang="en-GB" altLang="en-US" sz="2000">
                <a:solidFill>
                  <a:srgbClr val="FFFFFF"/>
                </a:solidFill>
                <a:latin typeface="Verdana" panose="020B0604030504040204" pitchFamily="34" charset="0"/>
              </a:rPr>
              <a:t>government </a:t>
            </a:r>
          </a:p>
        </p:txBody>
      </p:sp>
      <p:sp>
        <p:nvSpPr>
          <p:cNvPr id="27" name="Rounded Rectangle 26">
            <a:extLst>
              <a:ext uri="{FF2B5EF4-FFF2-40B4-BE49-F238E27FC236}">
                <a16:creationId xmlns:a16="http://schemas.microsoft.com/office/drawing/2014/main" id="{67E3B7A8-1D07-4CEE-9CC7-3C52EA4B1B7B}"/>
              </a:ext>
            </a:extLst>
          </p:cNvPr>
          <p:cNvSpPr>
            <a:spLocks noChangeArrowheads="1"/>
          </p:cNvSpPr>
          <p:nvPr/>
        </p:nvSpPr>
        <p:spPr bwMode="auto">
          <a:xfrm>
            <a:off x="5602289" y="1241426"/>
            <a:ext cx="3660775" cy="638175"/>
          </a:xfrm>
          <a:prstGeom prst="roundRect">
            <a:avLst>
              <a:gd name="adj" fmla="val 16667"/>
            </a:avLst>
          </a:prstGeom>
          <a:solidFill>
            <a:srgbClr val="1633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en-US" sz="2800">
                <a:solidFill>
                  <a:srgbClr val="FFFFFF"/>
                </a:solidFill>
                <a:latin typeface="Verdana" panose="020B0604030504040204" pitchFamily="34" charset="0"/>
              </a:rPr>
              <a:t>rest and leisure </a:t>
            </a:r>
          </a:p>
        </p:txBody>
      </p:sp>
      <p:sp>
        <p:nvSpPr>
          <p:cNvPr id="28" name="Rounded Rectangle 27">
            <a:extLst>
              <a:ext uri="{FF2B5EF4-FFF2-40B4-BE49-F238E27FC236}">
                <a16:creationId xmlns:a16="http://schemas.microsoft.com/office/drawing/2014/main" id="{9A4850E1-010C-46A3-AE12-C3FEBF5AD5B7}"/>
              </a:ext>
            </a:extLst>
          </p:cNvPr>
          <p:cNvSpPr>
            <a:spLocks noChangeArrowheads="1"/>
          </p:cNvSpPr>
          <p:nvPr/>
        </p:nvSpPr>
        <p:spPr bwMode="auto">
          <a:xfrm>
            <a:off x="3462338" y="5154613"/>
            <a:ext cx="3802062" cy="411162"/>
          </a:xfrm>
          <a:prstGeom prst="roundRect">
            <a:avLst>
              <a:gd name="adj" fmla="val 33111"/>
            </a:avLst>
          </a:prstGeom>
          <a:solidFill>
            <a:srgbClr val="1633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en-US" sz="1600">
                <a:solidFill>
                  <a:srgbClr val="FFFFFF"/>
                </a:solidFill>
                <a:latin typeface="Verdana" panose="020B0604030504040204" pitchFamily="34" charset="0"/>
              </a:rPr>
              <a:t>asylum</a:t>
            </a:r>
            <a:r>
              <a:rPr lang="en-GB" altLang="en-US" sz="1400">
                <a:solidFill>
                  <a:srgbClr val="FFFFFF"/>
                </a:solidFill>
                <a:latin typeface="Verdana" panose="020B0604030504040204" pitchFamily="34" charset="0"/>
              </a:rPr>
              <a:t> from persecution </a:t>
            </a:r>
          </a:p>
        </p:txBody>
      </p:sp>
      <p:sp>
        <p:nvSpPr>
          <p:cNvPr id="29" name="Rounded Rectangle 28">
            <a:extLst>
              <a:ext uri="{FF2B5EF4-FFF2-40B4-BE49-F238E27FC236}">
                <a16:creationId xmlns:a16="http://schemas.microsoft.com/office/drawing/2014/main" id="{A822D884-88CC-4551-9DB1-5CEE1BF7487B}"/>
              </a:ext>
            </a:extLst>
          </p:cNvPr>
          <p:cNvSpPr>
            <a:spLocks noChangeArrowheads="1"/>
          </p:cNvSpPr>
          <p:nvPr/>
        </p:nvSpPr>
        <p:spPr bwMode="auto">
          <a:xfrm>
            <a:off x="1873250" y="2740025"/>
            <a:ext cx="2457450" cy="622300"/>
          </a:xfrm>
          <a:prstGeom prst="roundRect">
            <a:avLst>
              <a:gd name="adj" fmla="val 16667"/>
            </a:avLst>
          </a:prstGeom>
          <a:solidFill>
            <a:srgbClr val="2456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en-US" sz="1400" dirty="0">
                <a:solidFill>
                  <a:srgbClr val="FFFFFF"/>
                </a:solidFill>
                <a:latin typeface="Verdana" panose="020B0604030504040204" pitchFamily="34" charset="0"/>
              </a:rPr>
              <a:t>be presumed </a:t>
            </a:r>
            <a:r>
              <a:rPr lang="en-GB" altLang="en-US" sz="1800" dirty="0">
                <a:solidFill>
                  <a:srgbClr val="FFFFFF"/>
                </a:solidFill>
                <a:latin typeface="Verdana" panose="020B0604030504040204" pitchFamily="34" charset="0"/>
              </a:rPr>
              <a:t>innocent</a:t>
            </a:r>
            <a:r>
              <a:rPr lang="en-GB" altLang="en-US" sz="1400" dirty="0">
                <a:solidFill>
                  <a:srgbClr val="FFFFFF"/>
                </a:solidFill>
                <a:latin typeface="Verdana" panose="020B0604030504040204" pitchFamily="34" charset="0"/>
              </a:rPr>
              <a:t> </a:t>
            </a:r>
            <a:br>
              <a:rPr lang="en-GB" altLang="en-US" sz="1400" dirty="0">
                <a:solidFill>
                  <a:srgbClr val="FFFFFF"/>
                </a:solidFill>
                <a:latin typeface="Verdana" panose="020B0604030504040204" pitchFamily="34" charset="0"/>
              </a:rPr>
            </a:br>
            <a:r>
              <a:rPr lang="en-GB" altLang="en-US" sz="1400" dirty="0">
                <a:solidFill>
                  <a:srgbClr val="FFFFFF"/>
                </a:solidFill>
                <a:latin typeface="Verdana" panose="020B0604030504040204" pitchFamily="34" charset="0"/>
              </a:rPr>
              <a:t>until proven guilty </a:t>
            </a:r>
          </a:p>
        </p:txBody>
      </p:sp>
      <p:sp>
        <p:nvSpPr>
          <p:cNvPr id="30" name="Rounded Rectangle 29">
            <a:extLst>
              <a:ext uri="{FF2B5EF4-FFF2-40B4-BE49-F238E27FC236}">
                <a16:creationId xmlns:a16="http://schemas.microsoft.com/office/drawing/2014/main" id="{6A5559FB-74AD-454E-9139-3BA1D58BA9F5}"/>
              </a:ext>
            </a:extLst>
          </p:cNvPr>
          <p:cNvSpPr>
            <a:spLocks noChangeArrowheads="1"/>
          </p:cNvSpPr>
          <p:nvPr/>
        </p:nvSpPr>
        <p:spPr bwMode="auto">
          <a:xfrm>
            <a:off x="7975601" y="3214689"/>
            <a:ext cx="1914525" cy="1169987"/>
          </a:xfrm>
          <a:prstGeom prst="roundRect">
            <a:avLst>
              <a:gd name="adj" fmla="val 8704"/>
            </a:avLst>
          </a:prstGeom>
          <a:solidFill>
            <a:srgbClr val="BA11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en-US" sz="2000">
                <a:solidFill>
                  <a:srgbClr val="FFFFFF"/>
                </a:solidFill>
                <a:latin typeface="Verdana" panose="020B0604030504040204" pitchFamily="34" charset="0"/>
              </a:rPr>
              <a:t>an adequate standard of living </a:t>
            </a:r>
          </a:p>
        </p:txBody>
      </p:sp>
      <p:sp>
        <p:nvSpPr>
          <p:cNvPr id="31" name="Rounded Rectangle 30">
            <a:extLst>
              <a:ext uri="{FF2B5EF4-FFF2-40B4-BE49-F238E27FC236}">
                <a16:creationId xmlns:a16="http://schemas.microsoft.com/office/drawing/2014/main" id="{E5A37590-9B16-4989-81ED-E453B8B1C9B2}"/>
              </a:ext>
            </a:extLst>
          </p:cNvPr>
          <p:cNvSpPr>
            <a:spLocks noChangeArrowheads="1"/>
          </p:cNvSpPr>
          <p:nvPr/>
        </p:nvSpPr>
        <p:spPr bwMode="auto">
          <a:xfrm>
            <a:off x="4603751" y="1997076"/>
            <a:ext cx="2659063" cy="733425"/>
          </a:xfrm>
          <a:prstGeom prst="roundRect">
            <a:avLst>
              <a:gd name="adj" fmla="val 14356"/>
            </a:avLst>
          </a:prstGeom>
          <a:solidFill>
            <a:srgbClr val="13505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GB" altLang="en-US" sz="1400">
                <a:solidFill>
                  <a:srgbClr val="FFFFFF"/>
                </a:solidFill>
                <a:latin typeface="Verdana" panose="020B0604030504040204" pitchFamily="34" charset="0"/>
              </a:rPr>
              <a:t>access public service and </a:t>
            </a:r>
            <a:r>
              <a:rPr lang="en-GB" altLang="en-US" sz="2000">
                <a:solidFill>
                  <a:srgbClr val="FFFFFF"/>
                </a:solidFill>
                <a:latin typeface="Verdana" panose="020B0604030504040204" pitchFamily="34" charset="0"/>
              </a:rPr>
              <a:t>social security </a:t>
            </a:r>
          </a:p>
        </p:txBody>
      </p:sp>
      <p:sp>
        <p:nvSpPr>
          <p:cNvPr id="34" name="Round Single Corner Rectangle 33">
            <a:extLst>
              <a:ext uri="{FF2B5EF4-FFF2-40B4-BE49-F238E27FC236}">
                <a16:creationId xmlns:a16="http://schemas.microsoft.com/office/drawing/2014/main" id="{E2596F29-D8AB-45F8-8414-950A1F00A196}"/>
              </a:ext>
            </a:extLst>
          </p:cNvPr>
          <p:cNvSpPr/>
          <p:nvPr/>
        </p:nvSpPr>
        <p:spPr bwMode="auto">
          <a:xfrm rot="10800000">
            <a:off x="10296526" y="1"/>
            <a:ext cx="371475" cy="2924175"/>
          </a:xfrm>
          <a:prstGeom prst="round1Rect">
            <a:avLst/>
          </a:prstGeom>
          <a:solidFill>
            <a:srgbClr val="50B6B3"/>
          </a:solidFill>
          <a:ln w="9525" cap="flat" cmpd="sng" algn="ctr">
            <a:noFill/>
            <a:prstDash val="solid"/>
            <a:round/>
            <a:headEnd type="none" w="med" len="med"/>
            <a:tailEnd type="none" w="med" len="med"/>
          </a:ln>
          <a:effectLst/>
        </p:spPr>
        <p:txBody>
          <a:bodyPr/>
          <a:lstStyle/>
          <a:p>
            <a:pPr>
              <a:defRPr/>
            </a:pPr>
            <a:endParaRPr lang="en-GB">
              <a:latin typeface="Arial" pitchFamily="-110" charset="0"/>
              <a:ea typeface="ＭＳ Ｐゴシック" pitchFamily="-110" charset="-128"/>
              <a:cs typeface="ＭＳ Ｐゴシック" pitchFamily="-110" charset="-128"/>
            </a:endParaRPr>
          </a:p>
        </p:txBody>
      </p:sp>
      <p:sp>
        <p:nvSpPr>
          <p:cNvPr id="8217" name="TextBox 34">
            <a:extLst>
              <a:ext uri="{FF2B5EF4-FFF2-40B4-BE49-F238E27FC236}">
                <a16:creationId xmlns:a16="http://schemas.microsoft.com/office/drawing/2014/main" id="{E9A627FD-1A62-45B4-8BE9-ED418DA0B88C}"/>
              </a:ext>
            </a:extLst>
          </p:cNvPr>
          <p:cNvSpPr txBox="1">
            <a:spLocks noChangeArrowheads="1"/>
          </p:cNvSpPr>
          <p:nvPr/>
        </p:nvSpPr>
        <p:spPr bwMode="auto">
          <a:xfrm rot="16200000">
            <a:off x="9132095" y="1431133"/>
            <a:ext cx="2695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l"/>
            <a:r>
              <a:rPr lang="en-US" altLang="en-US" sz="1200" b="1">
                <a:solidFill>
                  <a:schemeClr val="bg1"/>
                </a:solidFill>
                <a:latin typeface="Verdana" panose="020B0604030504040204" pitchFamily="34" charset="0"/>
              </a:rPr>
              <a:t>Section 1  The Declaration</a:t>
            </a:r>
          </a:p>
        </p:txBody>
      </p:sp>
      <p:sp>
        <p:nvSpPr>
          <p:cNvPr id="8218" name="TextBox 35">
            <a:extLst>
              <a:ext uri="{FF2B5EF4-FFF2-40B4-BE49-F238E27FC236}">
                <a16:creationId xmlns:a16="http://schemas.microsoft.com/office/drawing/2014/main" id="{406C042F-07EB-4EBB-B53C-31468E71348D}"/>
              </a:ext>
            </a:extLst>
          </p:cNvPr>
          <p:cNvSpPr txBox="1">
            <a:spLocks noChangeArrowheads="1"/>
          </p:cNvSpPr>
          <p:nvPr/>
        </p:nvSpPr>
        <p:spPr bwMode="auto">
          <a:xfrm rot="16200000">
            <a:off x="10178257" y="213520"/>
            <a:ext cx="596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r>
              <a:rPr lang="en-US" altLang="en-US" sz="1200" b="1">
                <a:solidFill>
                  <a:schemeClr val="bg1"/>
                </a:solidFill>
                <a:latin typeface="Verdana" panose="020B0604030504040204" pitchFamily="34" charset="0"/>
              </a:rPr>
              <a:t>6</a:t>
            </a:r>
          </a:p>
        </p:txBody>
      </p:sp>
      <p:pic>
        <p:nvPicPr>
          <p:cNvPr id="2" name="Google Shape;70;p15">
            <a:extLst>
              <a:ext uri="{FF2B5EF4-FFF2-40B4-BE49-F238E27FC236}">
                <a16:creationId xmlns:a16="http://schemas.microsoft.com/office/drawing/2014/main" id="{AF5F08D6-F06F-49EC-952D-087B49E0D4AB}"/>
              </a:ext>
            </a:extLst>
          </p:cNvPr>
          <p:cNvPicPr preferRelativeResize="0"/>
          <p:nvPr/>
        </p:nvPicPr>
        <p:blipFill>
          <a:blip r:embed="rId3">
            <a:alphaModFix/>
          </a:blip>
          <a:stretch>
            <a:fillRect/>
          </a:stretch>
        </p:blipFill>
        <p:spPr>
          <a:xfrm>
            <a:off x="0" y="0"/>
            <a:ext cx="1817689" cy="6858000"/>
          </a:xfrm>
          <a:prstGeom prst="rect">
            <a:avLst/>
          </a:prstGeom>
          <a:noFill/>
          <a:ln>
            <a:noFill/>
          </a:ln>
        </p:spPr>
      </p:pic>
    </p:spTree>
    <p:extLst>
      <p:ext uri="{BB962C8B-B14F-4D97-AF65-F5344CB8AC3E}">
        <p14:creationId xmlns:p14="http://schemas.microsoft.com/office/powerpoint/2010/main" val="180226963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par>
                          <p:cTn id="8" fill="hold" nodeType="afterGroup">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0"/>
                                        <p:tgtEl>
                                          <p:spTgt spid="5"/>
                                        </p:tgtEl>
                                      </p:cBhvr>
                                    </p:animEffect>
                                  </p:childTnLst>
                                </p:cTn>
                              </p:par>
                            </p:childTnLst>
                          </p:cTn>
                        </p:par>
                        <p:par>
                          <p:cTn id="12" fill="hold" nodeType="afterGroup">
                            <p:stCondLst>
                              <p:cond delay="8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3000"/>
                                        <p:tgtEl>
                                          <p:spTgt spid="6"/>
                                        </p:tgtEl>
                                      </p:cBhvr>
                                    </p:animEffect>
                                  </p:childTnLst>
                                </p:cTn>
                              </p:par>
                            </p:childTnLst>
                          </p:cTn>
                        </p:par>
                        <p:par>
                          <p:cTn id="16" fill="hold" nodeType="afterGroup">
                            <p:stCondLst>
                              <p:cond delay="11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3000"/>
                                        <p:tgtEl>
                                          <p:spTgt spid="7"/>
                                        </p:tgtEl>
                                      </p:cBhvr>
                                    </p:animEffect>
                                  </p:childTnLst>
                                </p:cTn>
                              </p:par>
                            </p:childTnLst>
                          </p:cTn>
                        </p:par>
                        <p:par>
                          <p:cTn id="20" fill="hold" nodeType="afterGroup">
                            <p:stCondLst>
                              <p:cond delay="14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3000"/>
                                        <p:tgtEl>
                                          <p:spTgt spid="8"/>
                                        </p:tgtEl>
                                      </p:cBhvr>
                                    </p:animEffect>
                                  </p:childTnLst>
                                </p:cTn>
                              </p:par>
                            </p:childTnLst>
                          </p:cTn>
                        </p:par>
                        <p:par>
                          <p:cTn id="24" fill="hold" nodeType="afterGroup">
                            <p:stCondLst>
                              <p:cond delay="170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3000"/>
                                        <p:tgtEl>
                                          <p:spTgt spid="9"/>
                                        </p:tgtEl>
                                      </p:cBhvr>
                                    </p:animEffect>
                                  </p:childTnLst>
                                </p:cTn>
                              </p:par>
                            </p:childTnLst>
                          </p:cTn>
                        </p:par>
                        <p:par>
                          <p:cTn id="28" fill="hold" nodeType="afterGroup">
                            <p:stCondLst>
                              <p:cond delay="200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3000"/>
                                        <p:tgtEl>
                                          <p:spTgt spid="10"/>
                                        </p:tgtEl>
                                      </p:cBhvr>
                                    </p:animEffect>
                                  </p:childTnLst>
                                </p:cTn>
                              </p:par>
                            </p:childTnLst>
                          </p:cTn>
                        </p:par>
                        <p:par>
                          <p:cTn id="32" fill="hold" nodeType="afterGroup">
                            <p:stCondLst>
                              <p:cond delay="230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3000"/>
                                        <p:tgtEl>
                                          <p:spTgt spid="11"/>
                                        </p:tgtEl>
                                      </p:cBhvr>
                                    </p:animEffect>
                                  </p:childTnLst>
                                </p:cTn>
                              </p:par>
                            </p:childTnLst>
                          </p:cTn>
                        </p:par>
                        <p:par>
                          <p:cTn id="36" fill="hold" nodeType="afterGroup">
                            <p:stCondLst>
                              <p:cond delay="26000"/>
                            </p:stCondLst>
                            <p:childTnLst>
                              <p:par>
                                <p:cTn id="37" presetID="10"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3000"/>
                                        <p:tgtEl>
                                          <p:spTgt spid="12"/>
                                        </p:tgtEl>
                                      </p:cBhvr>
                                    </p:animEffect>
                                  </p:childTnLst>
                                </p:cTn>
                              </p:par>
                            </p:childTnLst>
                          </p:cTn>
                        </p:par>
                        <p:par>
                          <p:cTn id="40" fill="hold" nodeType="afterGroup">
                            <p:stCondLst>
                              <p:cond delay="290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3000"/>
                                        <p:tgtEl>
                                          <p:spTgt spid="13"/>
                                        </p:tgtEl>
                                      </p:cBhvr>
                                    </p:animEffect>
                                  </p:childTnLst>
                                </p:cTn>
                              </p:par>
                            </p:childTnLst>
                          </p:cTn>
                        </p:par>
                        <p:par>
                          <p:cTn id="44" fill="hold" nodeType="afterGroup">
                            <p:stCondLst>
                              <p:cond delay="32000"/>
                            </p:stCondLst>
                            <p:childTnLst>
                              <p:par>
                                <p:cTn id="45" presetID="10"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3000"/>
                                        <p:tgtEl>
                                          <p:spTgt spid="14"/>
                                        </p:tgtEl>
                                      </p:cBhvr>
                                    </p:animEffect>
                                  </p:childTnLst>
                                </p:cTn>
                              </p:par>
                            </p:childTnLst>
                          </p:cTn>
                        </p:par>
                        <p:par>
                          <p:cTn id="48" fill="hold" nodeType="afterGroup">
                            <p:stCondLst>
                              <p:cond delay="35000"/>
                            </p:stCondLst>
                            <p:childTnLst>
                              <p:par>
                                <p:cTn id="49" presetID="10"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3000"/>
                                        <p:tgtEl>
                                          <p:spTgt spid="15"/>
                                        </p:tgtEl>
                                      </p:cBhvr>
                                    </p:animEffect>
                                  </p:childTnLst>
                                </p:cTn>
                              </p:par>
                            </p:childTnLst>
                          </p:cTn>
                        </p:par>
                        <p:par>
                          <p:cTn id="52" fill="hold" nodeType="afterGroup">
                            <p:stCondLst>
                              <p:cond delay="38000"/>
                            </p:stCondLst>
                            <p:childTnLst>
                              <p:par>
                                <p:cTn id="53" presetID="10" presetClass="entr" presetSubtype="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3000"/>
                                        <p:tgtEl>
                                          <p:spTgt spid="21"/>
                                        </p:tgtEl>
                                      </p:cBhvr>
                                    </p:animEffect>
                                  </p:childTnLst>
                                </p:cTn>
                              </p:par>
                            </p:childTnLst>
                          </p:cTn>
                        </p:par>
                        <p:par>
                          <p:cTn id="56" fill="hold" nodeType="afterGroup">
                            <p:stCondLst>
                              <p:cond delay="41000"/>
                            </p:stCondLst>
                            <p:childTnLst>
                              <p:par>
                                <p:cTn id="57" presetID="10"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3000"/>
                                        <p:tgtEl>
                                          <p:spTgt spid="22"/>
                                        </p:tgtEl>
                                      </p:cBhvr>
                                    </p:animEffect>
                                  </p:childTnLst>
                                </p:cTn>
                              </p:par>
                            </p:childTnLst>
                          </p:cTn>
                        </p:par>
                        <p:par>
                          <p:cTn id="60" fill="hold" nodeType="afterGroup">
                            <p:stCondLst>
                              <p:cond delay="44000"/>
                            </p:stCondLst>
                            <p:childTnLst>
                              <p:par>
                                <p:cTn id="61" presetID="10" presetClass="entr" presetSubtype="0" fill="hold" grpId="0" nodeType="after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3000"/>
                                        <p:tgtEl>
                                          <p:spTgt spid="24"/>
                                        </p:tgtEl>
                                      </p:cBhvr>
                                    </p:animEffect>
                                  </p:childTnLst>
                                </p:cTn>
                              </p:par>
                            </p:childTnLst>
                          </p:cTn>
                        </p:par>
                        <p:par>
                          <p:cTn id="64" fill="hold" nodeType="afterGroup">
                            <p:stCondLst>
                              <p:cond delay="47000"/>
                            </p:stCondLst>
                            <p:childTnLst>
                              <p:par>
                                <p:cTn id="65" presetID="10" presetClass="entr" presetSubtype="0" fill="hold" grpId="0" nodeType="after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3000"/>
                                        <p:tgtEl>
                                          <p:spTgt spid="25"/>
                                        </p:tgtEl>
                                      </p:cBhvr>
                                    </p:animEffect>
                                  </p:childTnLst>
                                </p:cTn>
                              </p:par>
                            </p:childTnLst>
                          </p:cTn>
                        </p:par>
                        <p:par>
                          <p:cTn id="68" fill="hold" nodeType="afterGroup">
                            <p:stCondLst>
                              <p:cond delay="50000"/>
                            </p:stCondLst>
                            <p:childTnLst>
                              <p:par>
                                <p:cTn id="69" presetID="10" presetClass="entr" presetSubtype="0" fill="hold" grpId="0" nodeType="after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3000"/>
                                        <p:tgtEl>
                                          <p:spTgt spid="26"/>
                                        </p:tgtEl>
                                      </p:cBhvr>
                                    </p:animEffect>
                                  </p:childTnLst>
                                </p:cTn>
                              </p:par>
                            </p:childTnLst>
                          </p:cTn>
                        </p:par>
                        <p:par>
                          <p:cTn id="72" fill="hold" nodeType="afterGroup">
                            <p:stCondLst>
                              <p:cond delay="53000"/>
                            </p:stCondLst>
                            <p:childTnLst>
                              <p:par>
                                <p:cTn id="73" presetID="10" presetClass="entr" presetSubtype="0" fill="hold" grpId="0" nodeType="after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3000"/>
                                        <p:tgtEl>
                                          <p:spTgt spid="27"/>
                                        </p:tgtEl>
                                      </p:cBhvr>
                                    </p:animEffect>
                                  </p:childTnLst>
                                </p:cTn>
                              </p:par>
                            </p:childTnLst>
                          </p:cTn>
                        </p:par>
                        <p:par>
                          <p:cTn id="76" fill="hold" nodeType="afterGroup">
                            <p:stCondLst>
                              <p:cond delay="56000"/>
                            </p:stCondLst>
                            <p:childTnLst>
                              <p:par>
                                <p:cTn id="77" presetID="10" presetClass="entr" presetSubtype="0" fill="hold" grpId="0" nodeType="after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3000"/>
                                        <p:tgtEl>
                                          <p:spTgt spid="28"/>
                                        </p:tgtEl>
                                      </p:cBhvr>
                                    </p:animEffect>
                                  </p:childTnLst>
                                </p:cTn>
                              </p:par>
                            </p:childTnLst>
                          </p:cTn>
                        </p:par>
                        <p:par>
                          <p:cTn id="80" fill="hold" nodeType="afterGroup">
                            <p:stCondLst>
                              <p:cond delay="59000"/>
                            </p:stCondLst>
                            <p:childTnLst>
                              <p:par>
                                <p:cTn id="81" presetID="10" presetClass="entr" presetSubtype="0" fill="hold" grpId="0" nodeType="after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fade">
                                      <p:cBhvr>
                                        <p:cTn id="83" dur="3000"/>
                                        <p:tgtEl>
                                          <p:spTgt spid="29"/>
                                        </p:tgtEl>
                                      </p:cBhvr>
                                    </p:animEffect>
                                  </p:childTnLst>
                                </p:cTn>
                              </p:par>
                            </p:childTnLst>
                          </p:cTn>
                        </p:par>
                        <p:par>
                          <p:cTn id="84" fill="hold" nodeType="afterGroup">
                            <p:stCondLst>
                              <p:cond delay="62000"/>
                            </p:stCondLst>
                            <p:childTnLst>
                              <p:par>
                                <p:cTn id="85" presetID="10" presetClass="entr" presetSubtype="0" fill="hold" grpId="0" nodeType="after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fade">
                                      <p:cBhvr>
                                        <p:cTn id="87" dur="3000"/>
                                        <p:tgtEl>
                                          <p:spTgt spid="30"/>
                                        </p:tgtEl>
                                      </p:cBhvr>
                                    </p:animEffect>
                                  </p:childTnLst>
                                </p:cTn>
                              </p:par>
                            </p:childTnLst>
                          </p:cTn>
                        </p:par>
                        <p:par>
                          <p:cTn id="88" fill="hold" nodeType="afterGroup">
                            <p:stCondLst>
                              <p:cond delay="65000"/>
                            </p:stCondLst>
                            <p:childTnLst>
                              <p:par>
                                <p:cTn id="89" presetID="10" presetClass="entr" presetSubtype="0" fill="hold" grpId="0" nodeType="after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fade">
                                      <p:cBhvr>
                                        <p:cTn id="91" dur="3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21" grpId="0" animBg="1"/>
      <p:bldP spid="22"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0" y="1"/>
            <a:ext cx="2000267" cy="6992932"/>
          </a:xfrm>
          <a:prstGeom prst="rect">
            <a:avLst/>
          </a:prstGeom>
          <a:noFill/>
          <a:ln>
            <a:noFill/>
          </a:ln>
        </p:spPr>
      </p:pic>
      <p:sp>
        <p:nvSpPr>
          <p:cNvPr id="5" name="Title 1">
            <a:extLst>
              <a:ext uri="{FF2B5EF4-FFF2-40B4-BE49-F238E27FC236}">
                <a16:creationId xmlns:a16="http://schemas.microsoft.com/office/drawing/2014/main" id="{6305BC78-3262-4660-A606-2777301694DC}"/>
              </a:ext>
            </a:extLst>
          </p:cNvPr>
          <p:cNvSpPr>
            <a:spLocks noGrp="1"/>
          </p:cNvSpPr>
          <p:nvPr>
            <p:ph type="title"/>
          </p:nvPr>
        </p:nvSpPr>
        <p:spPr>
          <a:xfrm>
            <a:off x="4277380" y="346256"/>
            <a:ext cx="5543746" cy="631827"/>
          </a:xfrm>
        </p:spPr>
        <p:txBody>
          <a:bodyPr>
            <a:normAutofit fontScale="90000"/>
          </a:bodyPr>
          <a:lstStyle/>
          <a:p>
            <a:r>
              <a:rPr lang="en-US" altLang="en-US" dirty="0">
                <a:ea typeface="ヒラギノ角ゴ Pro W3" pitchFamily="-106" charset="-128"/>
              </a:rPr>
              <a:t>Rights lead to duties</a:t>
            </a:r>
          </a:p>
        </p:txBody>
      </p:sp>
      <p:sp>
        <p:nvSpPr>
          <p:cNvPr id="2" name="TextBox 6">
            <a:extLst>
              <a:ext uri="{FF2B5EF4-FFF2-40B4-BE49-F238E27FC236}">
                <a16:creationId xmlns:a16="http://schemas.microsoft.com/office/drawing/2014/main" id="{3C27AF9C-E904-4267-97EE-65F6C9DAF036}"/>
              </a:ext>
            </a:extLst>
          </p:cNvPr>
          <p:cNvSpPr txBox="1">
            <a:spLocks noChangeArrowheads="1"/>
          </p:cNvSpPr>
          <p:nvPr/>
        </p:nvSpPr>
        <p:spPr bwMode="auto">
          <a:xfrm>
            <a:off x="4118728" y="1448000"/>
            <a:ext cx="58610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l"/>
            <a:r>
              <a:rPr lang="en-GB" altLang="en-US" dirty="0">
                <a:latin typeface="Verdana" panose="020B0604030504040204" pitchFamily="34" charset="0"/>
              </a:rPr>
              <a:t>UDHR, Article 29, states that:</a:t>
            </a:r>
          </a:p>
          <a:p>
            <a:endParaRPr lang="en-US" altLang="en-US" dirty="0"/>
          </a:p>
        </p:txBody>
      </p:sp>
      <p:sp>
        <p:nvSpPr>
          <p:cNvPr id="3" name="TextBox 9">
            <a:extLst>
              <a:ext uri="{FF2B5EF4-FFF2-40B4-BE49-F238E27FC236}">
                <a16:creationId xmlns:a16="http://schemas.microsoft.com/office/drawing/2014/main" id="{B4A621FA-4A70-47F3-9F81-54ACDE101D0F}"/>
              </a:ext>
            </a:extLst>
          </p:cNvPr>
          <p:cNvSpPr txBox="1">
            <a:spLocks noChangeArrowheads="1"/>
          </p:cNvSpPr>
          <p:nvPr/>
        </p:nvSpPr>
        <p:spPr bwMode="auto">
          <a:xfrm>
            <a:off x="2831479" y="2352892"/>
            <a:ext cx="785495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3663" indent="-93663">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l"/>
            <a:r>
              <a:rPr lang="en-GB" altLang="en-US" i="1" dirty="0">
                <a:latin typeface="Verdana" panose="020B0604030504040204" pitchFamily="34" charset="0"/>
              </a:rPr>
              <a:t>“Everyone has </a:t>
            </a:r>
            <a:r>
              <a:rPr lang="en-GB" altLang="en-US" b="1" i="1" dirty="0">
                <a:latin typeface="Verdana" panose="020B0604030504040204" pitchFamily="34" charset="0"/>
              </a:rPr>
              <a:t>duties</a:t>
            </a:r>
            <a:r>
              <a:rPr lang="en-GB" altLang="en-US" i="1" dirty="0">
                <a:latin typeface="Verdana" panose="020B0604030504040204" pitchFamily="34" charset="0"/>
              </a:rPr>
              <a:t> to the community in which alone the free and full development of his or her personality is possible.”</a:t>
            </a:r>
            <a:r>
              <a:rPr lang="en-GB" altLang="en-US" dirty="0">
                <a:latin typeface="Verdana" panose="020B0604030504040204" pitchFamily="34" charset="0"/>
              </a:rPr>
              <a:t> </a:t>
            </a:r>
          </a:p>
          <a:p>
            <a:endParaRPr lang="en-US" altLang="en-US" dirty="0"/>
          </a:p>
        </p:txBody>
      </p:sp>
      <p:pic>
        <p:nvPicPr>
          <p:cNvPr id="9" name="Picture 8">
            <a:extLst>
              <a:ext uri="{FF2B5EF4-FFF2-40B4-BE49-F238E27FC236}">
                <a16:creationId xmlns:a16="http://schemas.microsoft.com/office/drawing/2014/main" id="{DA19E0D3-6EE2-4226-9533-0DB30C8C2C28}"/>
              </a:ext>
            </a:extLst>
          </p:cNvPr>
          <p:cNvPicPr>
            <a:picLocks noChangeAspect="1"/>
          </p:cNvPicPr>
          <p:nvPr/>
        </p:nvPicPr>
        <p:blipFill>
          <a:blip r:embed="rId4"/>
          <a:stretch>
            <a:fillRect/>
          </a:stretch>
        </p:blipFill>
        <p:spPr>
          <a:xfrm>
            <a:off x="9158912" y="4027949"/>
            <a:ext cx="2828789" cy="2755631"/>
          </a:xfrm>
          <a:prstGeom prst="rect">
            <a:avLst/>
          </a:prstGeom>
        </p:spPr>
      </p:pic>
    </p:spTree>
    <p:extLst>
      <p:ext uri="{BB962C8B-B14F-4D97-AF65-F5344CB8AC3E}">
        <p14:creationId xmlns:p14="http://schemas.microsoft.com/office/powerpoint/2010/main" val="3083103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0" y="1"/>
            <a:ext cx="2000267" cy="6992932"/>
          </a:xfrm>
          <a:prstGeom prst="rect">
            <a:avLst/>
          </a:prstGeom>
          <a:noFill/>
          <a:ln>
            <a:noFill/>
          </a:ln>
        </p:spPr>
      </p:pic>
      <p:sp>
        <p:nvSpPr>
          <p:cNvPr id="4" name="Rectangle: Rounded Corners 3">
            <a:extLst>
              <a:ext uri="{FF2B5EF4-FFF2-40B4-BE49-F238E27FC236}">
                <a16:creationId xmlns:a16="http://schemas.microsoft.com/office/drawing/2014/main" id="{97B853C4-7B4D-497F-95FC-DAD481DB4018}"/>
              </a:ext>
            </a:extLst>
          </p:cNvPr>
          <p:cNvSpPr/>
          <p:nvPr/>
        </p:nvSpPr>
        <p:spPr>
          <a:xfrm>
            <a:off x="2686639" y="141402"/>
            <a:ext cx="8698727" cy="1139414"/>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Using the SDGs to explore the fashion Industry </a:t>
            </a:r>
          </a:p>
        </p:txBody>
      </p:sp>
      <p:pic>
        <p:nvPicPr>
          <p:cNvPr id="3" name="Picture 2">
            <a:extLst>
              <a:ext uri="{FF2B5EF4-FFF2-40B4-BE49-F238E27FC236}">
                <a16:creationId xmlns:a16="http://schemas.microsoft.com/office/drawing/2014/main" id="{EAB18624-F1C7-443A-AA9D-61B162563F6A}"/>
              </a:ext>
            </a:extLst>
          </p:cNvPr>
          <p:cNvPicPr>
            <a:picLocks noChangeAspect="1"/>
          </p:cNvPicPr>
          <p:nvPr/>
        </p:nvPicPr>
        <p:blipFill>
          <a:blip r:embed="rId4"/>
          <a:stretch>
            <a:fillRect/>
          </a:stretch>
        </p:blipFill>
        <p:spPr>
          <a:xfrm>
            <a:off x="4780290" y="1280816"/>
            <a:ext cx="7291448" cy="5383235"/>
          </a:xfrm>
          <a:prstGeom prst="rect">
            <a:avLst/>
          </a:prstGeom>
        </p:spPr>
      </p:pic>
      <p:sp>
        <p:nvSpPr>
          <p:cNvPr id="5" name="Speech Bubble: Rectangle with Corners Rounded 4">
            <a:extLst>
              <a:ext uri="{FF2B5EF4-FFF2-40B4-BE49-F238E27FC236}">
                <a16:creationId xmlns:a16="http://schemas.microsoft.com/office/drawing/2014/main" id="{32EA10F7-B296-4498-9AB4-1711DC32ADD2}"/>
              </a:ext>
            </a:extLst>
          </p:cNvPr>
          <p:cNvSpPr/>
          <p:nvPr/>
        </p:nvSpPr>
        <p:spPr>
          <a:xfrm>
            <a:off x="2330907" y="1664219"/>
            <a:ext cx="2118743" cy="427466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 Which of the SDGs link to the UN statement ‘ leaving no one behind’? </a:t>
            </a:r>
          </a:p>
          <a:p>
            <a:pPr algn="ctr"/>
            <a:r>
              <a:rPr lang="en-GB" dirty="0"/>
              <a:t>2. </a:t>
            </a:r>
            <a:r>
              <a:rPr lang="en-GB" b="1" dirty="0"/>
              <a:t>How does the problem of modern day slavery make it hard for  the global goals to be achieved in the UK, the EU or the world? </a:t>
            </a:r>
          </a:p>
        </p:txBody>
      </p:sp>
    </p:spTree>
    <p:extLst>
      <p:ext uri="{BB962C8B-B14F-4D97-AF65-F5344CB8AC3E}">
        <p14:creationId xmlns:p14="http://schemas.microsoft.com/office/powerpoint/2010/main" val="760422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0" y="1"/>
            <a:ext cx="2000267" cy="6992932"/>
          </a:xfrm>
          <a:prstGeom prst="rect">
            <a:avLst/>
          </a:prstGeom>
          <a:noFill/>
          <a:ln>
            <a:noFill/>
          </a:ln>
        </p:spPr>
      </p:pic>
      <p:sp>
        <p:nvSpPr>
          <p:cNvPr id="4" name="Rectangle: Rounded Corners 3">
            <a:extLst>
              <a:ext uri="{FF2B5EF4-FFF2-40B4-BE49-F238E27FC236}">
                <a16:creationId xmlns:a16="http://schemas.microsoft.com/office/drawing/2014/main" id="{97B853C4-7B4D-497F-95FC-DAD481DB4018}"/>
              </a:ext>
            </a:extLst>
          </p:cNvPr>
          <p:cNvSpPr/>
          <p:nvPr/>
        </p:nvSpPr>
        <p:spPr>
          <a:xfrm>
            <a:off x="2686639" y="141402"/>
            <a:ext cx="8698727" cy="509047"/>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Using the SDGs to explore the fashion Industry </a:t>
            </a:r>
          </a:p>
        </p:txBody>
      </p:sp>
      <p:pic>
        <p:nvPicPr>
          <p:cNvPr id="6" name="Picture 5">
            <a:extLst>
              <a:ext uri="{FF2B5EF4-FFF2-40B4-BE49-F238E27FC236}">
                <a16:creationId xmlns:a16="http://schemas.microsoft.com/office/drawing/2014/main" id="{1B20848C-F650-46A0-94CE-100DF3A60965}"/>
              </a:ext>
            </a:extLst>
          </p:cNvPr>
          <p:cNvPicPr>
            <a:picLocks noChangeAspect="1"/>
          </p:cNvPicPr>
          <p:nvPr/>
        </p:nvPicPr>
        <p:blipFill>
          <a:blip r:embed="rId4"/>
          <a:stretch>
            <a:fillRect/>
          </a:stretch>
        </p:blipFill>
        <p:spPr>
          <a:xfrm>
            <a:off x="8099707" y="1297059"/>
            <a:ext cx="4092293" cy="5160701"/>
          </a:xfrm>
          <a:prstGeom prst="rect">
            <a:avLst/>
          </a:prstGeom>
        </p:spPr>
      </p:pic>
      <p:pic>
        <p:nvPicPr>
          <p:cNvPr id="7" name="Picture 6">
            <a:extLst>
              <a:ext uri="{FF2B5EF4-FFF2-40B4-BE49-F238E27FC236}">
                <a16:creationId xmlns:a16="http://schemas.microsoft.com/office/drawing/2014/main" id="{64E1088B-3DBB-43F9-BFBB-2B9881791718}"/>
              </a:ext>
            </a:extLst>
          </p:cNvPr>
          <p:cNvPicPr>
            <a:picLocks noChangeAspect="1"/>
          </p:cNvPicPr>
          <p:nvPr/>
        </p:nvPicPr>
        <p:blipFill>
          <a:blip r:embed="rId5"/>
          <a:stretch>
            <a:fillRect/>
          </a:stretch>
        </p:blipFill>
        <p:spPr>
          <a:xfrm>
            <a:off x="1986929" y="2092751"/>
            <a:ext cx="6443480" cy="4765249"/>
          </a:xfrm>
          <a:prstGeom prst="rect">
            <a:avLst/>
          </a:prstGeom>
        </p:spPr>
      </p:pic>
    </p:spTree>
    <p:extLst>
      <p:ext uri="{BB962C8B-B14F-4D97-AF65-F5344CB8AC3E}">
        <p14:creationId xmlns:p14="http://schemas.microsoft.com/office/powerpoint/2010/main" val="2968367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13">
            <a:extLst>
              <a:ext uri="{FF2B5EF4-FFF2-40B4-BE49-F238E27FC236}">
                <a16:creationId xmlns:a16="http://schemas.microsoft.com/office/drawing/2014/main" id="{8F5FB4EF-38ED-4862-96AB-1416568A3E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65943" y="5200649"/>
            <a:ext cx="3168650" cy="165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Title 1">
            <a:extLst>
              <a:ext uri="{FF2B5EF4-FFF2-40B4-BE49-F238E27FC236}">
                <a16:creationId xmlns:a16="http://schemas.microsoft.com/office/drawing/2014/main" id="{94E2F70A-DB96-4A18-91BB-1B7E70DDBB75}"/>
              </a:ext>
            </a:extLst>
          </p:cNvPr>
          <p:cNvSpPr>
            <a:spLocks noGrp="1"/>
          </p:cNvSpPr>
          <p:nvPr>
            <p:ph type="title"/>
          </p:nvPr>
        </p:nvSpPr>
        <p:spPr>
          <a:xfrm>
            <a:off x="1919288" y="1174750"/>
            <a:ext cx="6769100" cy="763588"/>
          </a:xfrm>
          <a:solidFill>
            <a:srgbClr val="FECE06"/>
          </a:solidFill>
        </p:spPr>
        <p:txBody>
          <a:bodyPr/>
          <a:lstStyle/>
          <a:p>
            <a:pPr algn="ctr" eaLnBrk="1" hangingPunct="1"/>
            <a:r>
              <a:rPr lang="en-GB" altLang="en-US" sz="3200" b="1"/>
              <a:t>SUSTAINABLE DEVELOPMENT GOAL 5</a:t>
            </a:r>
          </a:p>
        </p:txBody>
      </p:sp>
      <p:sp>
        <p:nvSpPr>
          <p:cNvPr id="4" name="Rectangle 3">
            <a:extLst>
              <a:ext uri="{FF2B5EF4-FFF2-40B4-BE49-F238E27FC236}">
                <a16:creationId xmlns:a16="http://schemas.microsoft.com/office/drawing/2014/main" id="{4A31F1D8-A066-42DC-81E8-7787ED69C18E}"/>
              </a:ext>
            </a:extLst>
          </p:cNvPr>
          <p:cNvSpPr>
            <a:spLocks noChangeArrowheads="1"/>
          </p:cNvSpPr>
          <p:nvPr/>
        </p:nvSpPr>
        <p:spPr bwMode="auto">
          <a:xfrm>
            <a:off x="2547579" y="2057400"/>
            <a:ext cx="5183187"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b="1" dirty="0">
                <a:solidFill>
                  <a:srgbClr val="00B050"/>
                </a:solidFill>
                <a:ea typeface="ＭＳ Ｐゴシック" panose="020B0600070205080204" pitchFamily="34" charset="-128"/>
              </a:rPr>
              <a:t>5.1: </a:t>
            </a:r>
            <a:r>
              <a:rPr lang="en-US" altLang="en-US" sz="1800" dirty="0">
                <a:ea typeface="ＭＳ Ｐゴシック" panose="020B0600070205080204" pitchFamily="34" charset="-128"/>
              </a:rPr>
              <a:t> End all forms of discrimination against all women and girls everywhere</a:t>
            </a:r>
          </a:p>
          <a:p>
            <a:pPr>
              <a:lnSpc>
                <a:spcPct val="100000"/>
              </a:lnSpc>
              <a:spcBef>
                <a:spcPct val="0"/>
              </a:spcBef>
              <a:buFontTx/>
              <a:buNone/>
            </a:pPr>
            <a:r>
              <a:rPr lang="en-US" altLang="en-US" sz="1800" b="1" dirty="0">
                <a:solidFill>
                  <a:srgbClr val="00B050"/>
                </a:solidFill>
                <a:ea typeface="ＭＳ Ｐゴシック" panose="020B0600070205080204" pitchFamily="34" charset="-128"/>
              </a:rPr>
              <a:t> </a:t>
            </a:r>
          </a:p>
          <a:p>
            <a:pPr>
              <a:lnSpc>
                <a:spcPct val="100000"/>
              </a:lnSpc>
              <a:spcBef>
                <a:spcPct val="0"/>
              </a:spcBef>
              <a:buFontTx/>
              <a:buNone/>
            </a:pPr>
            <a:r>
              <a:rPr lang="en-US" altLang="en-US" sz="1800" b="1" dirty="0">
                <a:solidFill>
                  <a:srgbClr val="00B050"/>
                </a:solidFill>
                <a:ea typeface="ＭＳ Ｐゴシック" panose="020B0600070205080204" pitchFamily="34" charset="-128"/>
              </a:rPr>
              <a:t>5.2: </a:t>
            </a:r>
            <a:r>
              <a:rPr lang="en-US" altLang="en-US" sz="1800" dirty="0">
                <a:ea typeface="ＭＳ Ｐゴシック" panose="020B0600070205080204" pitchFamily="34" charset="-128"/>
              </a:rPr>
              <a:t>Eliminate all forms of violence against all women and girls in the public and private spheres, including trafficking and sexual and other types of exploitation </a:t>
            </a:r>
            <a:endParaRPr lang="en-US" altLang="en-US" sz="1800" b="1" dirty="0">
              <a:solidFill>
                <a:srgbClr val="00B050"/>
              </a:solidFill>
              <a:ea typeface="ＭＳ Ｐゴシック" panose="020B0600070205080204" pitchFamily="34" charset="-128"/>
            </a:endParaRPr>
          </a:p>
          <a:p>
            <a:pPr>
              <a:lnSpc>
                <a:spcPct val="100000"/>
              </a:lnSpc>
              <a:spcBef>
                <a:spcPct val="0"/>
              </a:spcBef>
              <a:buFontTx/>
              <a:buNone/>
            </a:pPr>
            <a:endParaRPr lang="en-US" altLang="en-US" sz="1800" b="1" dirty="0">
              <a:solidFill>
                <a:srgbClr val="00B050"/>
              </a:solidFill>
              <a:ea typeface="ＭＳ Ｐゴシック" panose="020B0600070205080204" pitchFamily="34" charset="-128"/>
            </a:endParaRPr>
          </a:p>
          <a:p>
            <a:pPr>
              <a:lnSpc>
                <a:spcPct val="100000"/>
              </a:lnSpc>
              <a:spcBef>
                <a:spcPct val="0"/>
              </a:spcBef>
              <a:buFontTx/>
              <a:buNone/>
            </a:pPr>
            <a:r>
              <a:rPr lang="en-US" altLang="en-US" sz="1800" b="1" dirty="0">
                <a:solidFill>
                  <a:srgbClr val="00B050"/>
                </a:solidFill>
                <a:ea typeface="ＭＳ Ｐゴシック" panose="020B0600070205080204" pitchFamily="34" charset="-128"/>
              </a:rPr>
              <a:t>5.3: </a:t>
            </a:r>
            <a:r>
              <a:rPr lang="en-US" altLang="en-US" sz="1800" dirty="0"/>
              <a:t>Eliminate all harmful practices, such as child, early and forced marriage and female genital mutilation </a:t>
            </a:r>
            <a:endParaRPr lang="en-US" altLang="en-US" sz="1800" dirty="0">
              <a:solidFill>
                <a:srgbClr val="000000"/>
              </a:solidFill>
              <a:ea typeface="ＭＳ Ｐゴシック" panose="020B0600070205080204" pitchFamily="34" charset="-128"/>
            </a:endParaRPr>
          </a:p>
        </p:txBody>
      </p:sp>
      <p:pic>
        <p:nvPicPr>
          <p:cNvPr id="138245" name="Picture 4">
            <a:extLst>
              <a:ext uri="{FF2B5EF4-FFF2-40B4-BE49-F238E27FC236}">
                <a16:creationId xmlns:a16="http://schemas.microsoft.com/office/drawing/2014/main" id="{2E0B6D35-7E0D-45A9-9B65-147C3DF48F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85550" y="160501"/>
            <a:ext cx="254000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AA2A597-FC60-4143-8718-8B2CC50D9140}"/>
              </a:ext>
            </a:extLst>
          </p:cNvPr>
          <p:cNvPicPr>
            <a:picLocks noChangeAspect="1"/>
          </p:cNvPicPr>
          <p:nvPr/>
        </p:nvPicPr>
        <p:blipFill>
          <a:blip r:embed="rId5"/>
          <a:stretch>
            <a:fillRect/>
          </a:stretch>
        </p:blipFill>
        <p:spPr>
          <a:xfrm>
            <a:off x="8826058" y="3419917"/>
            <a:ext cx="2999492" cy="2999492"/>
          </a:xfrm>
          <a:prstGeom prst="rect">
            <a:avLst/>
          </a:prstGeom>
        </p:spPr>
      </p:pic>
      <p:pic>
        <p:nvPicPr>
          <p:cNvPr id="5" name="Google Shape;70;p15">
            <a:extLst>
              <a:ext uri="{FF2B5EF4-FFF2-40B4-BE49-F238E27FC236}">
                <a16:creationId xmlns:a16="http://schemas.microsoft.com/office/drawing/2014/main" id="{06C8D119-147F-4534-871B-DAA8F4C093C2}"/>
              </a:ext>
            </a:extLst>
          </p:cNvPr>
          <p:cNvPicPr preferRelativeResize="0"/>
          <p:nvPr/>
        </p:nvPicPr>
        <p:blipFill>
          <a:blip r:embed="rId6">
            <a:alphaModFix/>
          </a:blip>
          <a:stretch>
            <a:fillRect/>
          </a:stretch>
        </p:blipFill>
        <p:spPr>
          <a:xfrm>
            <a:off x="0" y="1"/>
            <a:ext cx="2000267" cy="69929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0" y="1"/>
            <a:ext cx="2000267" cy="6992932"/>
          </a:xfrm>
          <a:prstGeom prst="rect">
            <a:avLst/>
          </a:prstGeom>
          <a:noFill/>
          <a:ln>
            <a:noFill/>
          </a:ln>
        </p:spPr>
      </p:pic>
      <p:sp>
        <p:nvSpPr>
          <p:cNvPr id="4" name="Rectangle: Rounded Corners 3">
            <a:extLst>
              <a:ext uri="{FF2B5EF4-FFF2-40B4-BE49-F238E27FC236}">
                <a16:creationId xmlns:a16="http://schemas.microsoft.com/office/drawing/2014/main" id="{97B853C4-7B4D-497F-95FC-DAD481DB4018}"/>
              </a:ext>
            </a:extLst>
          </p:cNvPr>
          <p:cNvSpPr/>
          <p:nvPr/>
        </p:nvSpPr>
        <p:spPr>
          <a:xfrm>
            <a:off x="2780907" y="15141"/>
            <a:ext cx="8698727" cy="1139414"/>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tx1"/>
              </a:solidFill>
            </a:endParaRPr>
          </a:p>
        </p:txBody>
      </p:sp>
      <p:sp>
        <p:nvSpPr>
          <p:cNvPr id="7" name="TextBox 6">
            <a:extLst>
              <a:ext uri="{FF2B5EF4-FFF2-40B4-BE49-F238E27FC236}">
                <a16:creationId xmlns:a16="http://schemas.microsoft.com/office/drawing/2014/main" id="{2F23E232-B081-46DF-858A-987B39608E25}"/>
              </a:ext>
            </a:extLst>
          </p:cNvPr>
          <p:cNvSpPr txBox="1"/>
          <p:nvPr/>
        </p:nvSpPr>
        <p:spPr>
          <a:xfrm>
            <a:off x="2123532" y="2863468"/>
            <a:ext cx="9037948" cy="923330"/>
          </a:xfrm>
          <a:prstGeom prst="rect">
            <a:avLst/>
          </a:prstGeom>
          <a:noFill/>
        </p:spPr>
        <p:txBody>
          <a:bodyPr wrap="square">
            <a:spAutoFit/>
          </a:bodyPr>
          <a:lstStyle/>
          <a:p>
            <a:r>
              <a:rPr lang="en-GB" dirty="0">
                <a:hlinkClick r:id="rId4"/>
              </a:rPr>
              <a:t>https://remake.world/stories/news/how-the-united-nations-sdgs-relate-to-the-fashion-industry/</a:t>
            </a:r>
            <a:endParaRPr lang="en-GB" dirty="0"/>
          </a:p>
          <a:p>
            <a:endParaRPr lang="en-GB" dirty="0"/>
          </a:p>
        </p:txBody>
      </p:sp>
      <p:sp>
        <p:nvSpPr>
          <p:cNvPr id="8" name="TextBox 7">
            <a:extLst>
              <a:ext uri="{FF2B5EF4-FFF2-40B4-BE49-F238E27FC236}">
                <a16:creationId xmlns:a16="http://schemas.microsoft.com/office/drawing/2014/main" id="{2776BF86-3DAC-4F30-98BF-DDA357124078}"/>
              </a:ext>
            </a:extLst>
          </p:cNvPr>
          <p:cNvSpPr txBox="1"/>
          <p:nvPr/>
        </p:nvSpPr>
        <p:spPr>
          <a:xfrm>
            <a:off x="3612823" y="355851"/>
            <a:ext cx="6094428" cy="646331"/>
          </a:xfrm>
          <a:prstGeom prst="rect">
            <a:avLst/>
          </a:prstGeom>
          <a:noFill/>
        </p:spPr>
        <p:txBody>
          <a:bodyPr wrap="square">
            <a:spAutoFit/>
          </a:bodyPr>
          <a:lstStyle/>
          <a:p>
            <a:pPr algn="ctr"/>
            <a:r>
              <a:rPr lang="en-GB" b="1" i="0" dirty="0">
                <a:solidFill>
                  <a:srgbClr val="333333"/>
                </a:solidFill>
                <a:effectLst/>
                <a:latin typeface="bebas"/>
              </a:rPr>
              <a:t>What Does Gender Equality Have To Do With the Fashion Industry? Everything.</a:t>
            </a:r>
          </a:p>
        </p:txBody>
      </p:sp>
      <p:sp>
        <p:nvSpPr>
          <p:cNvPr id="10" name="TextBox 9">
            <a:extLst>
              <a:ext uri="{FF2B5EF4-FFF2-40B4-BE49-F238E27FC236}">
                <a16:creationId xmlns:a16="http://schemas.microsoft.com/office/drawing/2014/main" id="{0E2CA315-08CC-4893-986C-27DF666DE8F3}"/>
              </a:ext>
            </a:extLst>
          </p:cNvPr>
          <p:cNvSpPr txBox="1"/>
          <p:nvPr/>
        </p:nvSpPr>
        <p:spPr>
          <a:xfrm>
            <a:off x="3895627" y="1455768"/>
            <a:ext cx="6094428" cy="1200329"/>
          </a:xfrm>
          <a:prstGeom prst="rect">
            <a:avLst/>
          </a:prstGeom>
          <a:noFill/>
        </p:spPr>
        <p:txBody>
          <a:bodyPr wrap="square">
            <a:spAutoFit/>
          </a:bodyPr>
          <a:lstStyle/>
          <a:p>
            <a:r>
              <a:rPr lang="en-GB" b="0" i="0" dirty="0">
                <a:solidFill>
                  <a:srgbClr val="333333"/>
                </a:solidFill>
                <a:effectLst/>
                <a:latin typeface="gotham ssm a"/>
              </a:rPr>
              <a:t>60 million people around the world are garment workers, and 80% of that number is made up of young women ages 18-24–the same demographic as the millennial women who consume Teen Vogue.</a:t>
            </a:r>
            <a:endParaRPr lang="en-GB" dirty="0"/>
          </a:p>
        </p:txBody>
      </p:sp>
      <p:sp>
        <p:nvSpPr>
          <p:cNvPr id="12" name="TextBox 11">
            <a:extLst>
              <a:ext uri="{FF2B5EF4-FFF2-40B4-BE49-F238E27FC236}">
                <a16:creationId xmlns:a16="http://schemas.microsoft.com/office/drawing/2014/main" id="{2219FAFF-87B2-4935-BA50-3743E57A307A}"/>
              </a:ext>
            </a:extLst>
          </p:cNvPr>
          <p:cNvSpPr txBox="1"/>
          <p:nvPr/>
        </p:nvSpPr>
        <p:spPr>
          <a:xfrm>
            <a:off x="2123532" y="6140052"/>
            <a:ext cx="9396166" cy="923330"/>
          </a:xfrm>
          <a:prstGeom prst="rect">
            <a:avLst/>
          </a:prstGeom>
          <a:noFill/>
        </p:spPr>
        <p:txBody>
          <a:bodyPr wrap="square">
            <a:spAutoFit/>
          </a:bodyPr>
          <a:lstStyle/>
          <a:p>
            <a:r>
              <a:rPr lang="en-GB" dirty="0">
                <a:hlinkClick r:id="rId5"/>
              </a:rPr>
              <a:t>https://remake.world/stories/news/what-does-gender-equality-have-to-do-with-the-fashion-industry-everything/</a:t>
            </a:r>
            <a:endParaRPr lang="en-GB" dirty="0"/>
          </a:p>
          <a:p>
            <a:endParaRPr lang="en-GB" dirty="0"/>
          </a:p>
        </p:txBody>
      </p:sp>
      <p:sp>
        <p:nvSpPr>
          <p:cNvPr id="14" name="TextBox 13">
            <a:extLst>
              <a:ext uri="{FF2B5EF4-FFF2-40B4-BE49-F238E27FC236}">
                <a16:creationId xmlns:a16="http://schemas.microsoft.com/office/drawing/2014/main" id="{FE5510E9-84E1-424D-86BC-FEFAE8887274}"/>
              </a:ext>
            </a:extLst>
          </p:cNvPr>
          <p:cNvSpPr txBox="1"/>
          <p:nvPr/>
        </p:nvSpPr>
        <p:spPr>
          <a:xfrm>
            <a:off x="2123532" y="3581976"/>
            <a:ext cx="3108487" cy="369332"/>
          </a:xfrm>
          <a:prstGeom prst="rect">
            <a:avLst/>
          </a:prstGeom>
          <a:noFill/>
        </p:spPr>
        <p:txBody>
          <a:bodyPr wrap="square">
            <a:spAutoFit/>
          </a:bodyPr>
          <a:lstStyle/>
          <a:p>
            <a:pPr algn="l"/>
            <a:r>
              <a:rPr lang="en-GB" b="1" i="0" dirty="0">
                <a:solidFill>
                  <a:srgbClr val="333333"/>
                </a:solidFill>
                <a:effectLst/>
                <a:latin typeface="bebas"/>
              </a:rPr>
              <a:t> Tell Her Story with Dignity</a:t>
            </a:r>
          </a:p>
        </p:txBody>
      </p:sp>
      <p:pic>
        <p:nvPicPr>
          <p:cNvPr id="13" name="Picture 12">
            <a:extLst>
              <a:ext uri="{FF2B5EF4-FFF2-40B4-BE49-F238E27FC236}">
                <a16:creationId xmlns:a16="http://schemas.microsoft.com/office/drawing/2014/main" id="{C472A7A5-715F-497E-B533-5232D77137CB}"/>
              </a:ext>
            </a:extLst>
          </p:cNvPr>
          <p:cNvPicPr>
            <a:picLocks noChangeAspect="1"/>
          </p:cNvPicPr>
          <p:nvPr/>
        </p:nvPicPr>
        <p:blipFill>
          <a:blip r:embed="rId6"/>
          <a:stretch>
            <a:fillRect/>
          </a:stretch>
        </p:blipFill>
        <p:spPr>
          <a:xfrm>
            <a:off x="2212850" y="3994532"/>
            <a:ext cx="3796827" cy="2120884"/>
          </a:xfrm>
          <a:prstGeom prst="rect">
            <a:avLst/>
          </a:prstGeom>
        </p:spPr>
      </p:pic>
    </p:spTree>
    <p:extLst>
      <p:ext uri="{BB962C8B-B14F-4D97-AF65-F5344CB8AC3E}">
        <p14:creationId xmlns:p14="http://schemas.microsoft.com/office/powerpoint/2010/main" val="3157662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0" y="1"/>
            <a:ext cx="2000267" cy="6992932"/>
          </a:xfrm>
          <a:prstGeom prst="rect">
            <a:avLst/>
          </a:prstGeom>
          <a:noFill/>
          <a:ln>
            <a:noFill/>
          </a:ln>
        </p:spPr>
      </p:pic>
      <p:pic>
        <p:nvPicPr>
          <p:cNvPr id="5" name="Picture 4">
            <a:extLst>
              <a:ext uri="{FF2B5EF4-FFF2-40B4-BE49-F238E27FC236}">
                <a16:creationId xmlns:a16="http://schemas.microsoft.com/office/drawing/2014/main" id="{2A878257-3115-4E6E-BC36-A23BF0F4775E}"/>
              </a:ext>
            </a:extLst>
          </p:cNvPr>
          <p:cNvPicPr>
            <a:picLocks noChangeAspect="1"/>
          </p:cNvPicPr>
          <p:nvPr/>
        </p:nvPicPr>
        <p:blipFill>
          <a:blip r:embed="rId4"/>
          <a:stretch>
            <a:fillRect/>
          </a:stretch>
        </p:blipFill>
        <p:spPr>
          <a:xfrm>
            <a:off x="3035543" y="1124512"/>
            <a:ext cx="6120914" cy="4608975"/>
          </a:xfrm>
          <a:prstGeom prst="rect">
            <a:avLst/>
          </a:prstGeom>
        </p:spPr>
      </p:pic>
      <p:pic>
        <p:nvPicPr>
          <p:cNvPr id="6" name="Picture 5" descr="G:\Stop the traffik\Anti-trafficking\8 Staff Folders\Soraya French\images\STOP_THE_TRAFFIK_Logo_Black.png">
            <a:extLst>
              <a:ext uri="{FF2B5EF4-FFF2-40B4-BE49-F238E27FC236}">
                <a16:creationId xmlns:a16="http://schemas.microsoft.com/office/drawing/2014/main" id="{7E3EB8F2-6193-4D00-9A77-AB49A91BAC26}"/>
              </a:ext>
            </a:extLst>
          </p:cNvPr>
          <p:cNvPicPr>
            <a:picLocks noChangeAspect="1" noChangeArrowheads="1"/>
          </p:cNvPicPr>
          <p:nvPr/>
        </p:nvPicPr>
        <p:blipFill>
          <a:blip r:embed="rId5"/>
          <a:srcRect/>
          <a:stretch>
            <a:fillRect/>
          </a:stretch>
        </p:blipFill>
        <p:spPr bwMode="auto">
          <a:xfrm>
            <a:off x="2000267" y="200155"/>
            <a:ext cx="2927350" cy="833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C:\Users\wendy\Pictures\unicef LOGO.png">
            <a:extLst>
              <a:ext uri="{FF2B5EF4-FFF2-40B4-BE49-F238E27FC236}">
                <a16:creationId xmlns:a16="http://schemas.microsoft.com/office/drawing/2014/main" id="{32B1AEF3-214E-41D5-BA5E-7882635E06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355" t="37830" r="6378" b="33333"/>
          <a:stretch>
            <a:fillRect/>
          </a:stretch>
        </p:blipFill>
        <p:spPr bwMode="auto">
          <a:xfrm>
            <a:off x="3965526" y="1706252"/>
            <a:ext cx="4887912" cy="104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
            <a:extLst>
              <a:ext uri="{FF2B5EF4-FFF2-40B4-BE49-F238E27FC236}">
                <a16:creationId xmlns:a16="http://schemas.microsoft.com/office/drawing/2014/main" id="{3B13F19A-3949-4F2C-9629-277FD3AFD9B9}"/>
              </a:ext>
            </a:extLst>
          </p:cNvPr>
          <p:cNvSpPr txBox="1">
            <a:spLocks noChangeArrowheads="1"/>
          </p:cNvSpPr>
          <p:nvPr/>
        </p:nvSpPr>
        <p:spPr bwMode="auto">
          <a:xfrm>
            <a:off x="2435373" y="5592566"/>
            <a:ext cx="8280400" cy="830262"/>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2400" b="1" dirty="0">
                <a:solidFill>
                  <a:schemeClr val="bg1"/>
                </a:solidFill>
              </a:rPr>
              <a:t>UNICEF estimates that 1.2 million children are trafficked every year</a:t>
            </a:r>
          </a:p>
        </p:txBody>
      </p:sp>
    </p:spTree>
    <p:extLst>
      <p:ext uri="{BB962C8B-B14F-4D97-AF65-F5344CB8AC3E}">
        <p14:creationId xmlns:p14="http://schemas.microsoft.com/office/powerpoint/2010/main" val="823127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0" y="1"/>
            <a:ext cx="2000267" cy="6992932"/>
          </a:xfrm>
          <a:prstGeom prst="rect">
            <a:avLst/>
          </a:prstGeom>
          <a:noFill/>
          <a:ln>
            <a:noFill/>
          </a:ln>
        </p:spPr>
      </p:pic>
      <p:sp>
        <p:nvSpPr>
          <p:cNvPr id="4" name="Rectangle: Rounded Corners 3">
            <a:extLst>
              <a:ext uri="{FF2B5EF4-FFF2-40B4-BE49-F238E27FC236}">
                <a16:creationId xmlns:a16="http://schemas.microsoft.com/office/drawing/2014/main" id="{97B853C4-7B4D-497F-95FC-DAD481DB4018}"/>
              </a:ext>
            </a:extLst>
          </p:cNvPr>
          <p:cNvSpPr/>
          <p:nvPr/>
        </p:nvSpPr>
        <p:spPr>
          <a:xfrm>
            <a:off x="2724347" y="150828"/>
            <a:ext cx="8698727" cy="480768"/>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 Modern Day Slavery </a:t>
            </a:r>
          </a:p>
        </p:txBody>
      </p:sp>
      <p:pic>
        <p:nvPicPr>
          <p:cNvPr id="5" name="Picture 4">
            <a:extLst>
              <a:ext uri="{FF2B5EF4-FFF2-40B4-BE49-F238E27FC236}">
                <a16:creationId xmlns:a16="http://schemas.microsoft.com/office/drawing/2014/main" id="{EB807F0B-4DFC-45D0-B3EA-6F274AC39151}"/>
              </a:ext>
            </a:extLst>
          </p:cNvPr>
          <p:cNvPicPr>
            <a:picLocks noChangeAspect="1"/>
          </p:cNvPicPr>
          <p:nvPr/>
        </p:nvPicPr>
        <p:blipFill>
          <a:blip r:embed="rId4"/>
          <a:stretch>
            <a:fillRect/>
          </a:stretch>
        </p:blipFill>
        <p:spPr>
          <a:xfrm>
            <a:off x="2349059" y="928493"/>
            <a:ext cx="9238840" cy="2850842"/>
          </a:xfrm>
          <a:prstGeom prst="rect">
            <a:avLst/>
          </a:prstGeom>
        </p:spPr>
      </p:pic>
      <p:pic>
        <p:nvPicPr>
          <p:cNvPr id="3" name="Picture 2">
            <a:extLst>
              <a:ext uri="{FF2B5EF4-FFF2-40B4-BE49-F238E27FC236}">
                <a16:creationId xmlns:a16="http://schemas.microsoft.com/office/drawing/2014/main" id="{7FFFE481-949A-4351-B2C5-24D52BCF589F}"/>
              </a:ext>
            </a:extLst>
          </p:cNvPr>
          <p:cNvPicPr>
            <a:picLocks noChangeAspect="1"/>
          </p:cNvPicPr>
          <p:nvPr/>
        </p:nvPicPr>
        <p:blipFill>
          <a:blip r:embed="rId5"/>
          <a:stretch>
            <a:fillRect/>
          </a:stretch>
        </p:blipFill>
        <p:spPr>
          <a:xfrm>
            <a:off x="3609632" y="595043"/>
            <a:ext cx="6233309" cy="6368584"/>
          </a:xfrm>
          <a:prstGeom prst="rect">
            <a:avLst/>
          </a:prstGeom>
        </p:spPr>
      </p:pic>
      <p:sp>
        <p:nvSpPr>
          <p:cNvPr id="2" name="Rectangle 1">
            <a:extLst>
              <a:ext uri="{FF2B5EF4-FFF2-40B4-BE49-F238E27FC236}">
                <a16:creationId xmlns:a16="http://schemas.microsoft.com/office/drawing/2014/main" id="{4C51EED7-38E3-449B-88C6-34FDCEF464BD}"/>
              </a:ext>
            </a:extLst>
          </p:cNvPr>
          <p:cNvSpPr/>
          <p:nvPr/>
        </p:nvSpPr>
        <p:spPr>
          <a:xfrm>
            <a:off x="2349059" y="5943600"/>
            <a:ext cx="9341963" cy="9144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How would your pupils feel seeing these posters in their community?</a:t>
            </a:r>
          </a:p>
        </p:txBody>
      </p:sp>
    </p:spTree>
    <p:extLst>
      <p:ext uri="{BB962C8B-B14F-4D97-AF65-F5344CB8AC3E}">
        <p14:creationId xmlns:p14="http://schemas.microsoft.com/office/powerpoint/2010/main" val="368448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0" y="1"/>
            <a:ext cx="2000267" cy="6992932"/>
          </a:xfrm>
          <a:prstGeom prst="rect">
            <a:avLst/>
          </a:prstGeom>
          <a:noFill/>
          <a:ln>
            <a:noFill/>
          </a:ln>
        </p:spPr>
      </p:pic>
      <p:pic>
        <p:nvPicPr>
          <p:cNvPr id="3" name="Picture 2">
            <a:extLst>
              <a:ext uri="{FF2B5EF4-FFF2-40B4-BE49-F238E27FC236}">
                <a16:creationId xmlns:a16="http://schemas.microsoft.com/office/drawing/2014/main" id="{328AFF77-9A5A-496E-B000-A3161D034C76}"/>
              </a:ext>
            </a:extLst>
          </p:cNvPr>
          <p:cNvPicPr>
            <a:picLocks noChangeAspect="1"/>
          </p:cNvPicPr>
          <p:nvPr/>
        </p:nvPicPr>
        <p:blipFill>
          <a:blip r:embed="rId4"/>
          <a:stretch>
            <a:fillRect/>
          </a:stretch>
        </p:blipFill>
        <p:spPr>
          <a:xfrm>
            <a:off x="3179708" y="1271951"/>
            <a:ext cx="7047587" cy="2865368"/>
          </a:xfrm>
          <a:prstGeom prst="rect">
            <a:avLst/>
          </a:prstGeom>
        </p:spPr>
      </p:pic>
      <p:sp>
        <p:nvSpPr>
          <p:cNvPr id="6" name="TextBox 5">
            <a:extLst>
              <a:ext uri="{FF2B5EF4-FFF2-40B4-BE49-F238E27FC236}">
                <a16:creationId xmlns:a16="http://schemas.microsoft.com/office/drawing/2014/main" id="{48A88C8C-A726-4F9A-A33F-37A154A98648}"/>
              </a:ext>
            </a:extLst>
          </p:cNvPr>
          <p:cNvSpPr txBox="1"/>
          <p:nvPr/>
        </p:nvSpPr>
        <p:spPr>
          <a:xfrm>
            <a:off x="3656288" y="251869"/>
            <a:ext cx="6094428" cy="646331"/>
          </a:xfrm>
          <a:prstGeom prst="rect">
            <a:avLst/>
          </a:prstGeom>
          <a:noFill/>
        </p:spPr>
        <p:txBody>
          <a:bodyPr wrap="square">
            <a:spAutoFit/>
          </a:bodyPr>
          <a:lstStyle/>
          <a:p>
            <a:r>
              <a:rPr lang="en-GB" dirty="0"/>
              <a:t>What is the  point of this charity creating this poster? How do they want people in communities to think and act? </a:t>
            </a:r>
          </a:p>
        </p:txBody>
      </p:sp>
      <p:sp>
        <p:nvSpPr>
          <p:cNvPr id="8" name="TextBox 7">
            <a:extLst>
              <a:ext uri="{FF2B5EF4-FFF2-40B4-BE49-F238E27FC236}">
                <a16:creationId xmlns:a16="http://schemas.microsoft.com/office/drawing/2014/main" id="{14617B41-36A8-4E7E-A52E-3B049D60AF7F}"/>
              </a:ext>
            </a:extLst>
          </p:cNvPr>
          <p:cNvSpPr txBox="1"/>
          <p:nvPr/>
        </p:nvSpPr>
        <p:spPr>
          <a:xfrm>
            <a:off x="2264791" y="4792686"/>
            <a:ext cx="6094428" cy="369332"/>
          </a:xfrm>
          <a:prstGeom prst="rect">
            <a:avLst/>
          </a:prstGeom>
          <a:noFill/>
        </p:spPr>
        <p:txBody>
          <a:bodyPr wrap="square">
            <a:spAutoFit/>
          </a:bodyPr>
          <a:lstStyle/>
          <a:p>
            <a:r>
              <a:rPr lang="en-GB" dirty="0"/>
              <a:t>What Do You see? Anti Slavery Clip </a:t>
            </a:r>
          </a:p>
        </p:txBody>
      </p:sp>
      <p:sp>
        <p:nvSpPr>
          <p:cNvPr id="9" name="Content Placeholder 2">
            <a:extLst>
              <a:ext uri="{FF2B5EF4-FFF2-40B4-BE49-F238E27FC236}">
                <a16:creationId xmlns:a16="http://schemas.microsoft.com/office/drawing/2014/main" id="{F561B8E1-E34D-4481-90F9-5D6E12BAA1EC}"/>
              </a:ext>
            </a:extLst>
          </p:cNvPr>
          <p:cNvSpPr txBox="1">
            <a:spLocks/>
          </p:cNvSpPr>
          <p:nvPr/>
        </p:nvSpPr>
        <p:spPr>
          <a:xfrm>
            <a:off x="2110291" y="5669703"/>
            <a:ext cx="9856422" cy="936428"/>
          </a:xfrm>
          <a:prstGeom prst="rect">
            <a:avLst/>
          </a:prstGeom>
        </p:spPr>
        <p:txBody>
          <a:bodyPr spcFirstLastPara="1" vert="horz" wrap="square" lIns="91425" tIns="91425" rIns="91425" bIns="91425" rtlCol="0" anchor="t" anchorCtr="0">
            <a:no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2133"/>
              </a:spcBef>
              <a:spcAft>
                <a:spcPts val="2133"/>
              </a:spcAft>
              <a:buSzPts val="1400"/>
              <a:buFont typeface="Arial" panose="020B0604020202020204" pitchFamily="34" charset="0"/>
              <a:buChar char="■"/>
              <a:defRPr sz="1800" kern="1200">
                <a:solidFill>
                  <a:schemeClr val="tx1"/>
                </a:solidFill>
                <a:latin typeface="+mn-lt"/>
                <a:ea typeface="+mn-ea"/>
                <a:cs typeface="+mn-cs"/>
              </a:defRPr>
            </a:lvl9pPr>
          </a:lstStyle>
          <a:p>
            <a:r>
              <a:rPr lang="en-GB" sz="2000" dirty="0">
                <a:hlinkClick r:id="rId5"/>
              </a:rPr>
              <a:t>https://www.youtube.com/watch?v=fcGRPAfuqIo&amp;app=desktop</a:t>
            </a:r>
            <a:endParaRPr lang="en-GB" sz="2000" dirty="0"/>
          </a:p>
          <a:p>
            <a:endParaRPr lang="en-GB" dirty="0"/>
          </a:p>
        </p:txBody>
      </p:sp>
    </p:spTree>
    <p:extLst>
      <p:ext uri="{BB962C8B-B14F-4D97-AF65-F5344CB8AC3E}">
        <p14:creationId xmlns:p14="http://schemas.microsoft.com/office/powerpoint/2010/main" val="1637867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390BD-DCB9-4A47-A8A0-9261D5FD4B1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80EFCE6-3DE2-45A7-BCC4-8A0638EA66D2}"/>
              </a:ext>
            </a:extLst>
          </p:cNvPr>
          <p:cNvSpPr>
            <a:spLocks noGrp="1"/>
          </p:cNvSpPr>
          <p:nvPr>
            <p:ph idx="1"/>
          </p:nvPr>
        </p:nvSpPr>
        <p:spPr/>
        <p:txBody>
          <a:bodyPr>
            <a:normAutofit fontScale="92500" lnSpcReduction="10000"/>
          </a:bodyPr>
          <a:lstStyle/>
          <a:p>
            <a:r>
              <a:rPr lang="en-GB" dirty="0">
                <a:hlinkClick r:id="rId2"/>
              </a:rPr>
              <a:t>https://www.youtube.com/watch?v=7oTqMk6qSdo</a:t>
            </a:r>
            <a:endParaRPr lang="en-GB" dirty="0"/>
          </a:p>
          <a:p>
            <a:endParaRPr lang="en-GB" dirty="0"/>
          </a:p>
          <a:p>
            <a:r>
              <a:rPr lang="en-GB" dirty="0">
                <a:hlinkClick r:id="rId3"/>
              </a:rPr>
              <a:t>https://www.youtube.com/watch?v=xL5BQP25Qgg</a:t>
            </a:r>
            <a:endParaRPr lang="en-GB" dirty="0"/>
          </a:p>
          <a:p>
            <a:pPr marL="0" indent="0">
              <a:buNone/>
            </a:pPr>
            <a:r>
              <a:rPr lang="en-GB" b="0" i="0" dirty="0">
                <a:effectLst/>
                <a:latin typeface="Roboto"/>
              </a:rPr>
              <a:t>Inside the Leicester sweatshops accused of modern slavery</a:t>
            </a:r>
          </a:p>
          <a:p>
            <a:endParaRPr lang="en-GB" dirty="0">
              <a:hlinkClick r:id="" action="ppaction://noaction"/>
            </a:endParaRPr>
          </a:p>
          <a:p>
            <a:r>
              <a:rPr lang="en-GB" dirty="0">
                <a:hlinkClick r:id="" action="ppaction://noaction"/>
              </a:rPr>
              <a:t>https://www.youtube.com/watch?v=oSIrkB7o0hY</a:t>
            </a:r>
            <a:endParaRPr lang="en-GB" dirty="0"/>
          </a:p>
          <a:p>
            <a:r>
              <a:rPr lang="en-GB" b="0" i="0" dirty="0">
                <a:effectLst/>
                <a:latin typeface="Roboto"/>
              </a:rPr>
              <a:t>Modern-day slavery’ revealed in UK garment factories</a:t>
            </a:r>
          </a:p>
          <a:p>
            <a:r>
              <a:rPr lang="en-GB" b="0" i="0" dirty="0">
                <a:effectLst/>
                <a:latin typeface="Roboto"/>
              </a:rPr>
              <a:t>10,000 could be being kept in slave-like conditions in factories in Leicester</a:t>
            </a:r>
          </a:p>
          <a:p>
            <a:r>
              <a:rPr lang="en-GB" dirty="0">
                <a:hlinkClick r:id="rId4"/>
              </a:rPr>
              <a:t>https://www.youtube.com/watch?v=oSHyRMpKaBs</a:t>
            </a:r>
            <a:endParaRPr lang="en-GB" dirty="0"/>
          </a:p>
          <a:p>
            <a:endParaRPr lang="en-GB" dirty="0"/>
          </a:p>
          <a:p>
            <a:endParaRPr lang="en-GB" dirty="0"/>
          </a:p>
        </p:txBody>
      </p:sp>
    </p:spTree>
    <p:extLst>
      <p:ext uri="{BB962C8B-B14F-4D97-AF65-F5344CB8AC3E}">
        <p14:creationId xmlns:p14="http://schemas.microsoft.com/office/powerpoint/2010/main" val="2509573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0" y="1"/>
            <a:ext cx="2000267" cy="6992932"/>
          </a:xfrm>
          <a:prstGeom prst="rect">
            <a:avLst/>
          </a:prstGeom>
          <a:noFill/>
          <a:ln>
            <a:noFill/>
          </a:ln>
        </p:spPr>
      </p:pic>
      <p:sp>
        <p:nvSpPr>
          <p:cNvPr id="2" name="Google Shape;124;p16">
            <a:extLst>
              <a:ext uri="{FF2B5EF4-FFF2-40B4-BE49-F238E27FC236}">
                <a16:creationId xmlns:a16="http://schemas.microsoft.com/office/drawing/2014/main" id="{1172B786-AF8A-41D9-A016-72ED1E1CB83F}"/>
              </a:ext>
            </a:extLst>
          </p:cNvPr>
          <p:cNvSpPr txBox="1"/>
          <p:nvPr/>
        </p:nvSpPr>
        <p:spPr>
          <a:xfrm>
            <a:off x="2511422" y="418396"/>
            <a:ext cx="9269835" cy="582955"/>
          </a:xfrm>
          <a:prstGeom prst="rect">
            <a:avLst/>
          </a:prstGeom>
          <a:noFill/>
          <a:ln>
            <a:noFill/>
          </a:ln>
        </p:spPr>
        <p:txBody>
          <a:bodyPr spcFirstLastPara="1" wrap="square" lIns="82939" tIns="82939" rIns="82939" bIns="82939" anchor="t" anchorCtr="0">
            <a:noAutofit/>
          </a:bodyPr>
          <a:lstStyle/>
          <a:p>
            <a:pPr fontAlgn="t"/>
            <a:r>
              <a:rPr lang="en-GB" sz="1800" b="1" dirty="0"/>
              <a:t>‘ Leaving no one behind- the dark figures of modern day slavery’       </a:t>
            </a: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We see. We act.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algn="l" rtl="0" eaLnBrk="1" fontAlgn="t" latinLnBrk="0" hangingPunct="1">
              <a:spcBef>
                <a:spcPts val="0"/>
              </a:spcBef>
              <a:spcAft>
                <a:spcPts val="0"/>
              </a:spcAft>
            </a:pPr>
            <a:r>
              <a:rPr lang="en-GB" sz="1800" b="1" dirty="0"/>
              <a:t> </a:t>
            </a:r>
            <a:endParaRPr lang="en-GB" sz="1800" b="1" i="0" u="none" strike="noStrike" dirty="0">
              <a:effectLst/>
              <a:latin typeface="Arial" panose="020B0604020202020204" pitchFamily="34" charset="0"/>
            </a:endParaRPr>
          </a:p>
        </p:txBody>
      </p:sp>
      <p:pic>
        <p:nvPicPr>
          <p:cNvPr id="5" name="Picture 4">
            <a:extLst>
              <a:ext uri="{FF2B5EF4-FFF2-40B4-BE49-F238E27FC236}">
                <a16:creationId xmlns:a16="http://schemas.microsoft.com/office/drawing/2014/main" id="{961B94C1-DEB1-4647-8099-FE64174E1743}"/>
              </a:ext>
            </a:extLst>
          </p:cNvPr>
          <p:cNvPicPr>
            <a:picLocks noChangeAspect="1"/>
          </p:cNvPicPr>
          <p:nvPr/>
        </p:nvPicPr>
        <p:blipFill>
          <a:blip r:embed="rId4"/>
          <a:stretch>
            <a:fillRect/>
          </a:stretch>
        </p:blipFill>
        <p:spPr>
          <a:xfrm>
            <a:off x="2129796" y="4162174"/>
            <a:ext cx="3359187" cy="2517866"/>
          </a:xfrm>
          <a:prstGeom prst="rect">
            <a:avLst/>
          </a:prstGeom>
        </p:spPr>
      </p:pic>
      <p:pic>
        <p:nvPicPr>
          <p:cNvPr id="11" name="Picture 10">
            <a:extLst>
              <a:ext uri="{FF2B5EF4-FFF2-40B4-BE49-F238E27FC236}">
                <a16:creationId xmlns:a16="http://schemas.microsoft.com/office/drawing/2014/main" id="{E626AB71-345D-4830-AA93-391EC555C9FC}"/>
              </a:ext>
            </a:extLst>
          </p:cNvPr>
          <p:cNvPicPr>
            <a:picLocks noChangeAspect="1"/>
          </p:cNvPicPr>
          <p:nvPr/>
        </p:nvPicPr>
        <p:blipFill>
          <a:blip r:embed="rId5"/>
          <a:stretch>
            <a:fillRect/>
          </a:stretch>
        </p:blipFill>
        <p:spPr>
          <a:xfrm>
            <a:off x="5742581" y="4156077"/>
            <a:ext cx="4480948" cy="2523963"/>
          </a:xfrm>
          <a:prstGeom prst="rect">
            <a:avLst/>
          </a:prstGeom>
        </p:spPr>
      </p:pic>
      <p:sp>
        <p:nvSpPr>
          <p:cNvPr id="12" name="TextBox 11">
            <a:extLst>
              <a:ext uri="{FF2B5EF4-FFF2-40B4-BE49-F238E27FC236}">
                <a16:creationId xmlns:a16="http://schemas.microsoft.com/office/drawing/2014/main" id="{5A5AA0C6-FEB5-4B20-98A0-6C80408306A2}"/>
              </a:ext>
            </a:extLst>
          </p:cNvPr>
          <p:cNvSpPr txBox="1"/>
          <p:nvPr/>
        </p:nvSpPr>
        <p:spPr>
          <a:xfrm>
            <a:off x="2148049" y="995020"/>
            <a:ext cx="6094428" cy="954107"/>
          </a:xfrm>
          <a:prstGeom prst="rect">
            <a:avLst/>
          </a:prstGeom>
          <a:solidFill>
            <a:schemeClr val="accent4"/>
          </a:solidFill>
        </p:spPr>
        <p:txBody>
          <a:bodyPr wrap="square">
            <a:spAutoFit/>
          </a:bodyPr>
          <a:lstStyle/>
          <a:p>
            <a:pPr algn="l"/>
            <a:r>
              <a:rPr lang="en-GB" sz="2800" b="0" i="0" dirty="0">
                <a:effectLst/>
                <a:latin typeface="Roboto"/>
              </a:rPr>
              <a:t>Inside the Leicester sweatshops accused of modern slavery</a:t>
            </a:r>
          </a:p>
        </p:txBody>
      </p:sp>
      <p:sp>
        <p:nvSpPr>
          <p:cNvPr id="14" name="Rectangle 13">
            <a:extLst>
              <a:ext uri="{FF2B5EF4-FFF2-40B4-BE49-F238E27FC236}">
                <a16:creationId xmlns:a16="http://schemas.microsoft.com/office/drawing/2014/main" id="{CFC61495-ADCB-4D0C-B80B-25FD5266C173}"/>
              </a:ext>
            </a:extLst>
          </p:cNvPr>
          <p:cNvSpPr/>
          <p:nvPr/>
        </p:nvSpPr>
        <p:spPr>
          <a:xfrm>
            <a:off x="2129796" y="2248025"/>
            <a:ext cx="5765497" cy="8199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hlinkClick r:id="rId6"/>
              </a:rPr>
              <a:t>https://www.youtube.com/watch?v=xL5BQP25Qgg</a:t>
            </a:r>
            <a:endParaRPr lang="en-GB"/>
          </a:p>
          <a:p>
            <a:pPr marL="0" indent="0">
              <a:buNone/>
            </a:pPr>
            <a:r>
              <a:rPr lang="en-GB" b="0" i="0">
                <a:effectLst/>
                <a:latin typeface="Roboto"/>
              </a:rPr>
              <a:t>Inside the Leicester sweatshops accused of modern slavery</a:t>
            </a:r>
            <a:endParaRPr lang="en-GB" b="0" i="0" dirty="0">
              <a:effectLst/>
              <a:latin typeface="Roboto"/>
            </a:endParaRPr>
          </a:p>
        </p:txBody>
      </p:sp>
      <p:pic>
        <p:nvPicPr>
          <p:cNvPr id="17" name="Picture 16">
            <a:extLst>
              <a:ext uri="{FF2B5EF4-FFF2-40B4-BE49-F238E27FC236}">
                <a16:creationId xmlns:a16="http://schemas.microsoft.com/office/drawing/2014/main" id="{BAF74943-95C0-4A00-A85B-3DEB00129E7D}"/>
              </a:ext>
            </a:extLst>
          </p:cNvPr>
          <p:cNvPicPr>
            <a:picLocks noChangeAspect="1"/>
          </p:cNvPicPr>
          <p:nvPr/>
        </p:nvPicPr>
        <p:blipFill>
          <a:blip r:embed="rId7"/>
          <a:stretch>
            <a:fillRect/>
          </a:stretch>
        </p:blipFill>
        <p:spPr>
          <a:xfrm>
            <a:off x="8589660" y="796611"/>
            <a:ext cx="3267739" cy="4352921"/>
          </a:xfrm>
          <a:prstGeom prst="rect">
            <a:avLst/>
          </a:prstGeom>
        </p:spPr>
      </p:pic>
    </p:spTree>
    <p:extLst>
      <p:ext uri="{BB962C8B-B14F-4D97-AF65-F5344CB8AC3E}">
        <p14:creationId xmlns:p14="http://schemas.microsoft.com/office/powerpoint/2010/main" val="3083562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0" y="1"/>
            <a:ext cx="2000267" cy="6992932"/>
          </a:xfrm>
          <a:prstGeom prst="rect">
            <a:avLst/>
          </a:prstGeom>
          <a:noFill/>
          <a:ln>
            <a:noFill/>
          </a:ln>
        </p:spPr>
      </p:pic>
      <p:pic>
        <p:nvPicPr>
          <p:cNvPr id="2" name="Picture 1">
            <a:extLst>
              <a:ext uri="{FF2B5EF4-FFF2-40B4-BE49-F238E27FC236}">
                <a16:creationId xmlns:a16="http://schemas.microsoft.com/office/drawing/2014/main" id="{ED52B7B6-B851-4E2A-BF0E-F3396C50DDAD}"/>
              </a:ext>
            </a:extLst>
          </p:cNvPr>
          <p:cNvPicPr>
            <a:picLocks noChangeAspect="1"/>
          </p:cNvPicPr>
          <p:nvPr/>
        </p:nvPicPr>
        <p:blipFill>
          <a:blip r:embed="rId4"/>
          <a:stretch>
            <a:fillRect/>
          </a:stretch>
        </p:blipFill>
        <p:spPr>
          <a:xfrm>
            <a:off x="2302570" y="3232341"/>
            <a:ext cx="5857250" cy="3294703"/>
          </a:xfrm>
          <a:prstGeom prst="rect">
            <a:avLst/>
          </a:prstGeom>
        </p:spPr>
      </p:pic>
      <p:pic>
        <p:nvPicPr>
          <p:cNvPr id="5" name="Picture 4">
            <a:extLst>
              <a:ext uri="{FF2B5EF4-FFF2-40B4-BE49-F238E27FC236}">
                <a16:creationId xmlns:a16="http://schemas.microsoft.com/office/drawing/2014/main" id="{0211E624-C97B-4CBC-9177-F0AD2563FD8D}"/>
              </a:ext>
            </a:extLst>
          </p:cNvPr>
          <p:cNvPicPr>
            <a:picLocks noChangeAspect="1"/>
          </p:cNvPicPr>
          <p:nvPr/>
        </p:nvPicPr>
        <p:blipFill>
          <a:blip r:embed="rId5"/>
          <a:stretch>
            <a:fillRect/>
          </a:stretch>
        </p:blipFill>
        <p:spPr>
          <a:xfrm>
            <a:off x="7608750" y="1163601"/>
            <a:ext cx="4365114" cy="2456901"/>
          </a:xfrm>
          <a:prstGeom prst="rect">
            <a:avLst/>
          </a:prstGeom>
        </p:spPr>
      </p:pic>
      <p:pic>
        <p:nvPicPr>
          <p:cNvPr id="6" name="Picture 5">
            <a:extLst>
              <a:ext uri="{FF2B5EF4-FFF2-40B4-BE49-F238E27FC236}">
                <a16:creationId xmlns:a16="http://schemas.microsoft.com/office/drawing/2014/main" id="{3DC0CCB1-A29C-49B3-BE60-6B8C3B8E036D}"/>
              </a:ext>
            </a:extLst>
          </p:cNvPr>
          <p:cNvPicPr>
            <a:picLocks noChangeAspect="1"/>
          </p:cNvPicPr>
          <p:nvPr/>
        </p:nvPicPr>
        <p:blipFill>
          <a:blip r:embed="rId6"/>
          <a:stretch>
            <a:fillRect/>
          </a:stretch>
        </p:blipFill>
        <p:spPr>
          <a:xfrm>
            <a:off x="2302570" y="242741"/>
            <a:ext cx="8792778" cy="749873"/>
          </a:xfrm>
          <a:prstGeom prst="rect">
            <a:avLst/>
          </a:prstGeom>
          <a:solidFill>
            <a:srgbClr val="FFFF00"/>
          </a:solidFill>
        </p:spPr>
      </p:pic>
    </p:spTree>
    <p:extLst>
      <p:ext uri="{BB962C8B-B14F-4D97-AF65-F5344CB8AC3E}">
        <p14:creationId xmlns:p14="http://schemas.microsoft.com/office/powerpoint/2010/main" val="1661080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Google Shape;118;p16"/>
          <p:cNvSpPr txBox="1"/>
          <p:nvPr/>
        </p:nvSpPr>
        <p:spPr>
          <a:xfrm>
            <a:off x="3546173" y="102407"/>
            <a:ext cx="4673275" cy="474093"/>
          </a:xfrm>
          <a:prstGeom prst="rect">
            <a:avLst/>
          </a:prstGeom>
          <a:noFill/>
          <a:ln>
            <a:noFill/>
          </a:ln>
        </p:spPr>
        <p:txBody>
          <a:bodyPr spcFirstLastPara="1" wrap="square" lIns="82939" tIns="82939" rIns="82939" bIns="82939" anchor="t" anchorCtr="0">
            <a:noAutofit/>
          </a:bodyPr>
          <a:lstStyle/>
          <a:p>
            <a:endParaRPr sz="1996" b="1" dirty="0">
              <a:solidFill>
                <a:srgbClr val="595959"/>
              </a:solidFill>
              <a:latin typeface="Prompt"/>
              <a:ea typeface="Prompt"/>
              <a:cs typeface="Prompt"/>
              <a:sym typeface="Prompt"/>
            </a:endParaRPr>
          </a:p>
        </p:txBody>
      </p:sp>
      <p:sp>
        <p:nvSpPr>
          <p:cNvPr id="119" name="Google Shape;119;p16"/>
          <p:cNvSpPr txBox="1"/>
          <p:nvPr/>
        </p:nvSpPr>
        <p:spPr>
          <a:xfrm>
            <a:off x="7886749" y="3052214"/>
            <a:ext cx="2553898" cy="3294703"/>
          </a:xfrm>
          <a:prstGeom prst="rect">
            <a:avLst/>
          </a:prstGeom>
          <a:noFill/>
          <a:ln>
            <a:noFill/>
          </a:ln>
        </p:spPr>
        <p:txBody>
          <a:bodyPr spcFirstLastPara="1" wrap="square" lIns="82939" tIns="82939" rIns="82939" bIns="82939" anchor="t" anchorCtr="0">
            <a:noAutofit/>
          </a:bodyPr>
          <a:lstStyle/>
          <a:p>
            <a:pPr algn="r"/>
            <a:endParaRPr sz="1633"/>
          </a:p>
        </p:txBody>
      </p:sp>
      <p:sp>
        <p:nvSpPr>
          <p:cNvPr id="124" name="Google Shape;124;p16"/>
          <p:cNvSpPr txBox="1"/>
          <p:nvPr/>
        </p:nvSpPr>
        <p:spPr>
          <a:xfrm>
            <a:off x="9764737" y="4022601"/>
            <a:ext cx="2297891" cy="1869152"/>
          </a:xfrm>
          <a:prstGeom prst="rect">
            <a:avLst/>
          </a:prstGeom>
          <a:noFill/>
          <a:ln>
            <a:noFill/>
          </a:ln>
        </p:spPr>
        <p:txBody>
          <a:bodyPr spcFirstLastPara="1" wrap="square" lIns="82939" tIns="82939" rIns="82939" bIns="82939" anchor="t" anchorCtr="0">
            <a:noAutofit/>
          </a:bodyPr>
          <a:lstStyle/>
          <a:p>
            <a:pPr fontAlgn="t"/>
            <a:r>
              <a:rPr lang="en-GB" sz="1800" b="1" dirty="0"/>
              <a:t>Student Action</a:t>
            </a:r>
          </a:p>
          <a:p>
            <a:pPr fontAlgn="t"/>
            <a:r>
              <a:rPr lang="en-GB" sz="1800" b="1" dirty="0"/>
              <a:t>‘ Leaving no one behind- the dark figures of modern day slavery’       </a:t>
            </a:r>
          </a:p>
          <a:p>
            <a:pPr fontAlgn="t"/>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We see. We act.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algn="l" rtl="0" eaLnBrk="1" fontAlgn="t" latinLnBrk="0" hangingPunct="1">
              <a:spcBef>
                <a:spcPts val="0"/>
              </a:spcBef>
              <a:spcAft>
                <a:spcPts val="0"/>
              </a:spcAft>
            </a:pPr>
            <a:r>
              <a:rPr lang="en-GB" sz="1800" b="1" dirty="0"/>
              <a:t> </a:t>
            </a:r>
            <a:endParaRPr lang="en-GB" sz="1800" b="1" i="0" u="none" strike="noStrike" dirty="0">
              <a:effectLst/>
              <a:latin typeface="Arial" panose="020B0604020202020204" pitchFamily="34" charset="0"/>
            </a:endParaRPr>
          </a:p>
        </p:txBody>
      </p:sp>
      <p:sp>
        <p:nvSpPr>
          <p:cNvPr id="18" name="Rectangle 17"/>
          <p:cNvSpPr/>
          <p:nvPr/>
        </p:nvSpPr>
        <p:spPr>
          <a:xfrm>
            <a:off x="2191985" y="2253716"/>
            <a:ext cx="7381652" cy="390362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t"/>
          <a:lstStyle/>
          <a:p>
            <a:endParaRPr lang="en-GB" sz="2540" b="1" dirty="0">
              <a:solidFill>
                <a:srgbClr val="595959"/>
              </a:solidFill>
              <a:latin typeface="Raleway"/>
              <a:cs typeface="Arial" pitchFamily="34" charset="0"/>
            </a:endParaRPr>
          </a:p>
        </p:txBody>
      </p:sp>
      <p:graphicFrame>
        <p:nvGraphicFramePr>
          <p:cNvPr id="12" name="Content Placeholder 2">
            <a:extLst>
              <a:ext uri="{FF2B5EF4-FFF2-40B4-BE49-F238E27FC236}">
                <a16:creationId xmlns:a16="http://schemas.microsoft.com/office/drawing/2014/main" id="{D952AC07-3EAB-4697-A2CC-382A1FF72F04}"/>
              </a:ext>
            </a:extLst>
          </p:cNvPr>
          <p:cNvGraphicFramePr>
            <a:graphicFrameLocks/>
          </p:cNvGraphicFramePr>
          <p:nvPr>
            <p:extLst>
              <p:ext uri="{D42A27DB-BD31-4B8C-83A1-F6EECF244321}">
                <p14:modId xmlns:p14="http://schemas.microsoft.com/office/powerpoint/2010/main" val="3664480927"/>
              </p:ext>
            </p:extLst>
          </p:nvPr>
        </p:nvGraphicFramePr>
        <p:xfrm>
          <a:off x="1339620" y="1723790"/>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oogle Shape;70;p15">
            <a:extLst>
              <a:ext uri="{FF2B5EF4-FFF2-40B4-BE49-F238E27FC236}">
                <a16:creationId xmlns:a16="http://schemas.microsoft.com/office/drawing/2014/main" id="{D12A2675-D65B-4C77-89D2-54A886B61E45}"/>
              </a:ext>
            </a:extLst>
          </p:cNvPr>
          <p:cNvPicPr preferRelativeResize="0"/>
          <p:nvPr/>
        </p:nvPicPr>
        <p:blipFill>
          <a:blip r:embed="rId8">
            <a:alphaModFix/>
          </a:blip>
          <a:stretch>
            <a:fillRect/>
          </a:stretch>
        </p:blipFill>
        <p:spPr>
          <a:xfrm>
            <a:off x="1" y="1"/>
            <a:ext cx="977804" cy="6992932"/>
          </a:xfrm>
          <a:prstGeom prst="rect">
            <a:avLst/>
          </a:prstGeom>
          <a:noFill/>
          <a:ln>
            <a:noFill/>
          </a:ln>
        </p:spPr>
      </p:pic>
      <p:sp>
        <p:nvSpPr>
          <p:cNvPr id="17" name="Oval 16">
            <a:extLst>
              <a:ext uri="{FF2B5EF4-FFF2-40B4-BE49-F238E27FC236}">
                <a16:creationId xmlns:a16="http://schemas.microsoft.com/office/drawing/2014/main" id="{F363DB78-0887-4E9F-AB2E-4FEBBFFBF470}"/>
              </a:ext>
            </a:extLst>
          </p:cNvPr>
          <p:cNvSpPr/>
          <p:nvPr/>
        </p:nvSpPr>
        <p:spPr>
          <a:xfrm>
            <a:off x="5974408" y="3307409"/>
            <a:ext cx="243183" cy="243183"/>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Tree>
    <p:extLst>
      <p:ext uri="{BB962C8B-B14F-4D97-AF65-F5344CB8AC3E}">
        <p14:creationId xmlns:p14="http://schemas.microsoft.com/office/powerpoint/2010/main" val="3899889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12786" y="3772272"/>
            <a:ext cx="2023231" cy="1477328"/>
          </a:xfrm>
          <a:prstGeom prst="rect">
            <a:avLst/>
          </a:prstGeom>
        </p:spPr>
        <p:txBody>
          <a:bodyPr wrap="square">
            <a:spAutoFit/>
          </a:bodyPr>
          <a:lstStyle/>
          <a:p>
            <a:pPr algn="ctr"/>
            <a:r>
              <a:rPr lang="en-GB" b="1" dirty="0">
                <a:solidFill>
                  <a:srgbClr val="00B0F0"/>
                </a:solidFill>
                <a:latin typeface="Century Gothic" panose="020B0502020202020204" pitchFamily="34" charset="0"/>
                <a:ea typeface="KBDunkTank" panose="02000603000000000000" pitchFamily="2" charset="0"/>
              </a:rPr>
              <a:t>Apply</a:t>
            </a:r>
            <a:r>
              <a:rPr lang="en-GB" dirty="0">
                <a:latin typeface="Century Gothic" panose="020B0502020202020204" pitchFamily="34" charset="0"/>
                <a:ea typeface="KBDunkTank" panose="02000603000000000000" pitchFamily="2" charset="0"/>
              </a:rPr>
              <a:t> – is this occurring in other places – why might this be? (6-7)</a:t>
            </a:r>
          </a:p>
        </p:txBody>
      </p:sp>
      <p:sp>
        <p:nvSpPr>
          <p:cNvPr id="7" name="Rectangle 6"/>
          <p:cNvSpPr/>
          <p:nvPr/>
        </p:nvSpPr>
        <p:spPr>
          <a:xfrm>
            <a:off x="2257041" y="5309769"/>
            <a:ext cx="2464374" cy="1477328"/>
          </a:xfrm>
          <a:prstGeom prst="rect">
            <a:avLst/>
          </a:prstGeom>
        </p:spPr>
        <p:txBody>
          <a:bodyPr wrap="square">
            <a:spAutoFit/>
          </a:bodyPr>
          <a:lstStyle/>
          <a:p>
            <a:pPr algn="ctr"/>
            <a:r>
              <a:rPr lang="en-GB" b="1" dirty="0">
                <a:solidFill>
                  <a:srgbClr val="0070C0"/>
                </a:solidFill>
                <a:latin typeface="Century Gothic" panose="020B0502020202020204" pitchFamily="34" charset="0"/>
                <a:ea typeface="KBDunkTank" panose="02000603000000000000" pitchFamily="2" charset="0"/>
              </a:rPr>
              <a:t>Link</a:t>
            </a:r>
            <a:r>
              <a:rPr lang="en-GB" dirty="0">
                <a:latin typeface="Century Gothic" panose="020B0502020202020204" pitchFamily="34" charset="0"/>
                <a:ea typeface="KBDunkTank" panose="02000603000000000000" pitchFamily="2" charset="0"/>
              </a:rPr>
              <a:t> – what are the impacts of this on the country where people came from? (8-9)</a:t>
            </a:r>
            <a:endParaRPr lang="en-GB" dirty="0"/>
          </a:p>
        </p:txBody>
      </p:sp>
      <p:sp>
        <p:nvSpPr>
          <p:cNvPr id="8" name="Rectangle 7"/>
          <p:cNvSpPr/>
          <p:nvPr/>
        </p:nvSpPr>
        <p:spPr>
          <a:xfrm>
            <a:off x="2412785" y="2571944"/>
            <a:ext cx="1981926" cy="1200329"/>
          </a:xfrm>
          <a:prstGeom prst="rect">
            <a:avLst/>
          </a:prstGeom>
        </p:spPr>
        <p:txBody>
          <a:bodyPr wrap="square">
            <a:spAutoFit/>
          </a:bodyPr>
          <a:lstStyle/>
          <a:p>
            <a:pPr algn="ctr"/>
            <a:r>
              <a:rPr lang="en-GB" b="1" dirty="0">
                <a:solidFill>
                  <a:srgbClr val="009900"/>
                </a:solidFill>
                <a:latin typeface="Century Gothic" panose="020B0502020202020204" pitchFamily="34" charset="0"/>
                <a:ea typeface="KBDunkTank" panose="02000603000000000000" pitchFamily="2" charset="0"/>
              </a:rPr>
              <a:t>Explain</a:t>
            </a:r>
            <a:r>
              <a:rPr lang="en-GB" dirty="0">
                <a:solidFill>
                  <a:srgbClr val="00B050"/>
                </a:solidFill>
                <a:latin typeface="Century Gothic" panose="020B0502020202020204" pitchFamily="34" charset="0"/>
                <a:ea typeface="KBDunkTank" panose="02000603000000000000" pitchFamily="2" charset="0"/>
              </a:rPr>
              <a:t> </a:t>
            </a:r>
            <a:r>
              <a:rPr lang="en-GB" dirty="0">
                <a:latin typeface="Century Gothic" panose="020B0502020202020204" pitchFamily="34" charset="0"/>
                <a:ea typeface="KBDunkTank" panose="02000603000000000000" pitchFamily="2" charset="0"/>
              </a:rPr>
              <a:t>– why do you think this is happening? (5)</a:t>
            </a:r>
            <a:endParaRPr lang="en-GB" sz="4400" dirty="0">
              <a:latin typeface="KBDunkTank" panose="02000603000000000000" pitchFamily="2" charset="0"/>
              <a:ea typeface="KBDunkTank" panose="02000603000000000000" pitchFamily="2" charset="0"/>
            </a:endParaRPr>
          </a:p>
        </p:txBody>
      </p:sp>
      <p:sp>
        <p:nvSpPr>
          <p:cNvPr id="9" name="Rectangle 8"/>
          <p:cNvSpPr/>
          <p:nvPr/>
        </p:nvSpPr>
        <p:spPr>
          <a:xfrm>
            <a:off x="2371480" y="1371615"/>
            <a:ext cx="2064536" cy="1200329"/>
          </a:xfrm>
          <a:prstGeom prst="rect">
            <a:avLst/>
          </a:prstGeom>
        </p:spPr>
        <p:txBody>
          <a:bodyPr wrap="square">
            <a:spAutoFit/>
          </a:bodyPr>
          <a:lstStyle/>
          <a:p>
            <a:pPr algn="ctr"/>
            <a:r>
              <a:rPr lang="en-GB" b="1" dirty="0">
                <a:solidFill>
                  <a:schemeClr val="accent6">
                    <a:lumMod val="75000"/>
                  </a:schemeClr>
                </a:solidFill>
                <a:latin typeface="Century Gothic" panose="020B0502020202020204" pitchFamily="34" charset="0"/>
                <a:ea typeface="KBDunkTank" panose="02000603000000000000" pitchFamily="2" charset="0"/>
              </a:rPr>
              <a:t>Describe</a:t>
            </a:r>
            <a:r>
              <a:rPr lang="en-GB" dirty="0">
                <a:latin typeface="Century Gothic" panose="020B0502020202020204" pitchFamily="34" charset="0"/>
                <a:ea typeface="KBDunkTank" panose="02000603000000000000" pitchFamily="2" charset="0"/>
              </a:rPr>
              <a:t> – what do you think is happening?      (3-4)</a:t>
            </a:r>
          </a:p>
        </p:txBody>
      </p:sp>
      <p:sp>
        <p:nvSpPr>
          <p:cNvPr id="10" name="Rectangle 9"/>
          <p:cNvSpPr/>
          <p:nvPr/>
        </p:nvSpPr>
        <p:spPr>
          <a:xfrm>
            <a:off x="2371481" y="262477"/>
            <a:ext cx="2349935" cy="1200329"/>
          </a:xfrm>
          <a:prstGeom prst="rect">
            <a:avLst/>
          </a:prstGeom>
        </p:spPr>
        <p:txBody>
          <a:bodyPr wrap="square">
            <a:spAutoFit/>
          </a:bodyPr>
          <a:lstStyle/>
          <a:p>
            <a:pPr algn="ctr"/>
            <a:r>
              <a:rPr lang="en-GB" b="1" dirty="0">
                <a:solidFill>
                  <a:srgbClr val="FF0000"/>
                </a:solidFill>
                <a:latin typeface="Century Gothic" panose="020B0502020202020204" pitchFamily="34" charset="0"/>
                <a:ea typeface="KBDunkTank" panose="02000603000000000000" pitchFamily="2" charset="0"/>
              </a:rPr>
              <a:t>Identify</a:t>
            </a:r>
            <a:r>
              <a:rPr lang="en-GB" dirty="0">
                <a:latin typeface="Century Gothic" panose="020B0502020202020204" pitchFamily="34" charset="0"/>
                <a:ea typeface="KBDunkTank" panose="02000603000000000000" pitchFamily="2" charset="0"/>
              </a:rPr>
              <a:t> - what can you see? Where might it be?                   (1-2)</a:t>
            </a:r>
            <a:endParaRPr lang="en-GB" sz="4400" dirty="0">
              <a:latin typeface="Century Gothic" panose="020B0502020202020204" pitchFamily="34" charset="0"/>
              <a:ea typeface="KBDunkTank" panose="02000603000000000000" pitchFamily="2"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4711" y="144489"/>
            <a:ext cx="6120914" cy="1469263"/>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1327" y="43540"/>
            <a:ext cx="1652159" cy="6803726"/>
          </a:xfrm>
          <a:prstGeom prst="rect">
            <a:avLst/>
          </a:prstGeom>
        </p:spPr>
      </p:pic>
      <p:pic>
        <p:nvPicPr>
          <p:cNvPr id="4" name="Picture 3">
            <a:extLst>
              <a:ext uri="{FF2B5EF4-FFF2-40B4-BE49-F238E27FC236}">
                <a16:creationId xmlns:a16="http://schemas.microsoft.com/office/drawing/2014/main" id="{7630BF5C-F6C1-4877-81A3-82EF24DC4EE0}"/>
              </a:ext>
            </a:extLst>
          </p:cNvPr>
          <p:cNvPicPr>
            <a:picLocks noChangeAspect="1"/>
          </p:cNvPicPr>
          <p:nvPr/>
        </p:nvPicPr>
        <p:blipFill>
          <a:blip r:embed="rId4"/>
          <a:stretch>
            <a:fillRect/>
          </a:stretch>
        </p:blipFill>
        <p:spPr>
          <a:xfrm>
            <a:off x="5013984" y="1371615"/>
            <a:ext cx="6841793" cy="5131345"/>
          </a:xfrm>
          <a:prstGeom prst="rect">
            <a:avLst/>
          </a:prstGeom>
        </p:spPr>
      </p:pic>
      <p:pic>
        <p:nvPicPr>
          <p:cNvPr id="5" name="Google Shape;70;p15">
            <a:extLst>
              <a:ext uri="{FF2B5EF4-FFF2-40B4-BE49-F238E27FC236}">
                <a16:creationId xmlns:a16="http://schemas.microsoft.com/office/drawing/2014/main" id="{8ABB23FE-94D4-4F13-BDA7-DE0A1D4E8738}"/>
              </a:ext>
            </a:extLst>
          </p:cNvPr>
          <p:cNvPicPr preferRelativeResize="0"/>
          <p:nvPr/>
        </p:nvPicPr>
        <p:blipFill>
          <a:blip r:embed="rId5">
            <a:alphaModFix/>
          </a:blip>
          <a:stretch>
            <a:fillRect/>
          </a:stretch>
        </p:blipFill>
        <p:spPr>
          <a:xfrm>
            <a:off x="-12856" y="10734"/>
            <a:ext cx="1752207" cy="6730456"/>
          </a:xfrm>
          <a:prstGeom prst="rect">
            <a:avLst/>
          </a:prstGeom>
          <a:noFill/>
          <a:ln>
            <a:noFill/>
          </a:ln>
        </p:spPr>
      </p:pic>
    </p:spTree>
    <p:extLst>
      <p:ext uri="{BB962C8B-B14F-4D97-AF65-F5344CB8AC3E}">
        <p14:creationId xmlns:p14="http://schemas.microsoft.com/office/powerpoint/2010/main" val="3189002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0" y="1"/>
            <a:ext cx="2000267" cy="6992932"/>
          </a:xfrm>
          <a:prstGeom prst="rect">
            <a:avLst/>
          </a:prstGeom>
          <a:noFill/>
          <a:ln>
            <a:noFill/>
          </a:ln>
        </p:spPr>
      </p:pic>
      <p:sp>
        <p:nvSpPr>
          <p:cNvPr id="4" name="Rectangle: Rounded Corners 3">
            <a:extLst>
              <a:ext uri="{FF2B5EF4-FFF2-40B4-BE49-F238E27FC236}">
                <a16:creationId xmlns:a16="http://schemas.microsoft.com/office/drawing/2014/main" id="{97B853C4-7B4D-497F-95FC-DAD481DB4018}"/>
              </a:ext>
            </a:extLst>
          </p:cNvPr>
          <p:cNvSpPr/>
          <p:nvPr/>
        </p:nvSpPr>
        <p:spPr>
          <a:xfrm>
            <a:off x="2724346" y="207389"/>
            <a:ext cx="8698727" cy="1139414"/>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Active Learning </a:t>
            </a:r>
          </a:p>
        </p:txBody>
      </p:sp>
      <p:graphicFrame>
        <p:nvGraphicFramePr>
          <p:cNvPr id="3" name="Table 4">
            <a:extLst>
              <a:ext uri="{FF2B5EF4-FFF2-40B4-BE49-F238E27FC236}">
                <a16:creationId xmlns:a16="http://schemas.microsoft.com/office/drawing/2014/main" id="{867760C7-F809-49D7-B833-774BCBCC467C}"/>
              </a:ext>
            </a:extLst>
          </p:cNvPr>
          <p:cNvGraphicFramePr>
            <a:graphicFrameLocks noGrp="1"/>
          </p:cNvGraphicFramePr>
          <p:nvPr>
            <p:extLst>
              <p:ext uri="{D42A27DB-BD31-4B8C-83A1-F6EECF244321}">
                <p14:modId xmlns:p14="http://schemas.microsoft.com/office/powerpoint/2010/main" val="3768676509"/>
              </p:ext>
            </p:extLst>
          </p:nvPr>
        </p:nvGraphicFramePr>
        <p:xfrm>
          <a:off x="3009709" y="2309485"/>
          <a:ext cx="8127999" cy="3751868"/>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641467509"/>
                    </a:ext>
                  </a:extLst>
                </a:gridCol>
                <a:gridCol w="2709333">
                  <a:extLst>
                    <a:ext uri="{9D8B030D-6E8A-4147-A177-3AD203B41FA5}">
                      <a16:colId xmlns:a16="http://schemas.microsoft.com/office/drawing/2014/main" val="1007238006"/>
                    </a:ext>
                  </a:extLst>
                </a:gridCol>
                <a:gridCol w="2709333">
                  <a:extLst>
                    <a:ext uri="{9D8B030D-6E8A-4147-A177-3AD203B41FA5}">
                      <a16:colId xmlns:a16="http://schemas.microsoft.com/office/drawing/2014/main" val="3487570270"/>
                    </a:ext>
                  </a:extLst>
                </a:gridCol>
              </a:tblGrid>
              <a:tr h="937967">
                <a:tc>
                  <a:txBody>
                    <a:bodyPr/>
                    <a:lstStyle/>
                    <a:p>
                      <a:r>
                        <a:rPr lang="en-GB" dirty="0"/>
                        <a:t>Images </a:t>
                      </a:r>
                    </a:p>
                  </a:txBody>
                  <a:tcPr/>
                </a:tc>
                <a:tc>
                  <a:txBody>
                    <a:bodyPr/>
                    <a:lstStyle/>
                    <a:p>
                      <a:r>
                        <a:rPr lang="en-GB" dirty="0"/>
                        <a:t>Creative responses</a:t>
                      </a:r>
                    </a:p>
                    <a:p>
                      <a:r>
                        <a:rPr lang="en-GB" b="0" dirty="0"/>
                        <a:t>Poems , plays and stories  </a:t>
                      </a:r>
                    </a:p>
                  </a:txBody>
                  <a:tcPr/>
                </a:tc>
                <a:tc>
                  <a:txBody>
                    <a:bodyPr/>
                    <a:lstStyle/>
                    <a:p>
                      <a:r>
                        <a:rPr lang="en-GB" dirty="0"/>
                        <a:t>Writing letters to MPs</a:t>
                      </a:r>
                    </a:p>
                  </a:txBody>
                  <a:tcPr/>
                </a:tc>
                <a:extLst>
                  <a:ext uri="{0D108BD9-81ED-4DB2-BD59-A6C34878D82A}">
                    <a16:rowId xmlns:a16="http://schemas.microsoft.com/office/drawing/2014/main" val="4093382376"/>
                  </a:ext>
                </a:extLst>
              </a:tr>
              <a:tr h="937967">
                <a:tc>
                  <a:txBody>
                    <a:bodyPr/>
                    <a:lstStyle/>
                    <a:p>
                      <a:r>
                        <a:rPr lang="en-GB" dirty="0"/>
                        <a:t>Opinion Lines </a:t>
                      </a:r>
                    </a:p>
                  </a:txBody>
                  <a:tcPr/>
                </a:tc>
                <a:tc>
                  <a:txBody>
                    <a:bodyPr/>
                    <a:lstStyle/>
                    <a:p>
                      <a:r>
                        <a:rPr lang="en-GB" dirty="0"/>
                        <a:t>Case studies</a:t>
                      </a:r>
                    </a:p>
                  </a:txBody>
                  <a:tcPr/>
                </a:tc>
                <a:tc>
                  <a:txBody>
                    <a:bodyPr/>
                    <a:lstStyle/>
                    <a:p>
                      <a:r>
                        <a:rPr lang="en-GB" dirty="0"/>
                        <a:t>Developing Blogs </a:t>
                      </a:r>
                    </a:p>
                  </a:txBody>
                  <a:tcPr/>
                </a:tc>
                <a:extLst>
                  <a:ext uri="{0D108BD9-81ED-4DB2-BD59-A6C34878D82A}">
                    <a16:rowId xmlns:a16="http://schemas.microsoft.com/office/drawing/2014/main" val="1001696280"/>
                  </a:ext>
                </a:extLst>
              </a:tr>
              <a:tr h="937967">
                <a:tc>
                  <a:txBody>
                    <a:bodyPr/>
                    <a:lstStyle/>
                    <a:p>
                      <a:r>
                        <a:rPr lang="en-GB" dirty="0"/>
                        <a:t>Role Play </a:t>
                      </a:r>
                    </a:p>
                  </a:txBody>
                  <a:tcPr/>
                </a:tc>
                <a:tc>
                  <a:txBody>
                    <a:bodyPr/>
                    <a:lstStyle/>
                    <a:p>
                      <a:r>
                        <a:rPr lang="en-GB" dirty="0"/>
                        <a:t>Balloon Debate </a:t>
                      </a:r>
                    </a:p>
                  </a:txBody>
                  <a:tcPr/>
                </a:tc>
                <a:tc>
                  <a:txBody>
                    <a:bodyPr/>
                    <a:lstStyle/>
                    <a:p>
                      <a:r>
                        <a:rPr lang="en-GB" dirty="0"/>
                        <a:t>Creating an assembly </a:t>
                      </a:r>
                    </a:p>
                  </a:txBody>
                  <a:tcPr/>
                </a:tc>
                <a:extLst>
                  <a:ext uri="{0D108BD9-81ED-4DB2-BD59-A6C34878D82A}">
                    <a16:rowId xmlns:a16="http://schemas.microsoft.com/office/drawing/2014/main" val="2235635056"/>
                  </a:ext>
                </a:extLst>
              </a:tr>
              <a:tr h="937967">
                <a:tc>
                  <a:txBody>
                    <a:bodyPr/>
                    <a:lstStyle/>
                    <a:p>
                      <a:r>
                        <a:rPr lang="en-GB" dirty="0"/>
                        <a:t>Diary writing </a:t>
                      </a:r>
                    </a:p>
                  </a:txBody>
                  <a:tcPr/>
                </a:tc>
                <a:tc>
                  <a:txBody>
                    <a:bodyPr/>
                    <a:lstStyle/>
                    <a:p>
                      <a:r>
                        <a:rPr lang="en-GB" dirty="0"/>
                        <a:t>Flip Chart presentations </a:t>
                      </a:r>
                    </a:p>
                  </a:txBody>
                  <a:tcPr/>
                </a:tc>
                <a:tc>
                  <a:txBody>
                    <a:bodyPr/>
                    <a:lstStyle/>
                    <a:p>
                      <a:r>
                        <a:rPr lang="en-GB" dirty="0"/>
                        <a:t>Inviting speakers </a:t>
                      </a:r>
                    </a:p>
                  </a:txBody>
                  <a:tcPr/>
                </a:tc>
                <a:extLst>
                  <a:ext uri="{0D108BD9-81ED-4DB2-BD59-A6C34878D82A}">
                    <a16:rowId xmlns:a16="http://schemas.microsoft.com/office/drawing/2014/main" val="1685688137"/>
                  </a:ext>
                </a:extLst>
              </a:tr>
            </a:tbl>
          </a:graphicData>
        </a:graphic>
      </p:graphicFrame>
    </p:spTree>
    <p:extLst>
      <p:ext uri="{BB962C8B-B14F-4D97-AF65-F5344CB8AC3E}">
        <p14:creationId xmlns:p14="http://schemas.microsoft.com/office/powerpoint/2010/main" val="4113495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0" y="1"/>
            <a:ext cx="2000267" cy="6992932"/>
          </a:xfrm>
          <a:prstGeom prst="rect">
            <a:avLst/>
          </a:prstGeom>
          <a:noFill/>
          <a:ln>
            <a:noFill/>
          </a:ln>
        </p:spPr>
      </p:pic>
      <p:sp>
        <p:nvSpPr>
          <p:cNvPr id="4" name="Rectangle: Rounded Corners 3">
            <a:extLst>
              <a:ext uri="{FF2B5EF4-FFF2-40B4-BE49-F238E27FC236}">
                <a16:creationId xmlns:a16="http://schemas.microsoft.com/office/drawing/2014/main" id="{97B853C4-7B4D-497F-95FC-DAD481DB4018}"/>
              </a:ext>
            </a:extLst>
          </p:cNvPr>
          <p:cNvSpPr/>
          <p:nvPr/>
        </p:nvSpPr>
        <p:spPr>
          <a:xfrm>
            <a:off x="2771481" y="122548"/>
            <a:ext cx="8698727" cy="1139414"/>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kern="1200" dirty="0">
                <a:solidFill>
                  <a:schemeClr val="tx1"/>
                </a:solidFill>
                <a:latin typeface="+mj-lt"/>
                <a:ea typeface="+mj-ea"/>
                <a:cs typeface="+mj-cs"/>
              </a:rPr>
              <a:t>Give Students A</a:t>
            </a:r>
            <a:r>
              <a:rPr lang="en-US" sz="1800" dirty="0"/>
              <a:t> </a:t>
            </a:r>
            <a:r>
              <a:rPr lang="en-US" sz="1800" b="1" dirty="0">
                <a:solidFill>
                  <a:schemeClr val="tx1"/>
                </a:solidFill>
              </a:rPr>
              <a:t>C</a:t>
            </a:r>
            <a:r>
              <a:rPr lang="en-US" sz="1800" kern="1200" dirty="0">
                <a:solidFill>
                  <a:schemeClr val="tx1"/>
                </a:solidFill>
                <a:latin typeface="+mj-lt"/>
                <a:ea typeface="+mj-ea"/>
                <a:cs typeface="+mj-cs"/>
              </a:rPr>
              <a:t>hoice </a:t>
            </a:r>
            <a:endParaRPr lang="en-GB" dirty="0">
              <a:solidFill>
                <a:schemeClr val="tx1"/>
              </a:solidFill>
            </a:endParaRPr>
          </a:p>
        </p:txBody>
      </p:sp>
      <p:graphicFrame>
        <p:nvGraphicFramePr>
          <p:cNvPr id="3" name="Table 4">
            <a:extLst>
              <a:ext uri="{FF2B5EF4-FFF2-40B4-BE49-F238E27FC236}">
                <a16:creationId xmlns:a16="http://schemas.microsoft.com/office/drawing/2014/main" id="{0737C2EB-C041-486A-8B28-946922583D4B}"/>
              </a:ext>
            </a:extLst>
          </p:cNvPr>
          <p:cNvGraphicFramePr>
            <a:graphicFrameLocks noGrp="1"/>
          </p:cNvGraphicFramePr>
          <p:nvPr>
            <p:extLst>
              <p:ext uri="{D42A27DB-BD31-4B8C-83A1-F6EECF244321}">
                <p14:modId xmlns:p14="http://schemas.microsoft.com/office/powerpoint/2010/main" val="3124949091"/>
              </p:ext>
            </p:extLst>
          </p:nvPr>
        </p:nvGraphicFramePr>
        <p:xfrm>
          <a:off x="2593326" y="1731292"/>
          <a:ext cx="8698726" cy="5017487"/>
        </p:xfrm>
        <a:graphic>
          <a:graphicData uri="http://schemas.openxmlformats.org/drawingml/2006/table">
            <a:tbl>
              <a:tblPr firstRow="1" bandRow="1">
                <a:tableStyleId>{5C22544A-7EE6-4342-B048-85BDC9FD1C3A}</a:tableStyleId>
              </a:tblPr>
              <a:tblGrid>
                <a:gridCol w="2876681">
                  <a:extLst>
                    <a:ext uri="{9D8B030D-6E8A-4147-A177-3AD203B41FA5}">
                      <a16:colId xmlns:a16="http://schemas.microsoft.com/office/drawing/2014/main" val="2906345974"/>
                    </a:ext>
                  </a:extLst>
                </a:gridCol>
                <a:gridCol w="2876681">
                  <a:extLst>
                    <a:ext uri="{9D8B030D-6E8A-4147-A177-3AD203B41FA5}">
                      <a16:colId xmlns:a16="http://schemas.microsoft.com/office/drawing/2014/main" val="2451858736"/>
                    </a:ext>
                  </a:extLst>
                </a:gridCol>
                <a:gridCol w="2945364">
                  <a:extLst>
                    <a:ext uri="{9D8B030D-6E8A-4147-A177-3AD203B41FA5}">
                      <a16:colId xmlns:a16="http://schemas.microsoft.com/office/drawing/2014/main" val="1174645453"/>
                    </a:ext>
                  </a:extLst>
                </a:gridCol>
              </a:tblGrid>
              <a:tr h="56663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1200" dirty="0">
                          <a:solidFill>
                            <a:schemeClr val="tx1"/>
                          </a:solidFill>
                          <a:latin typeface="+mn-lt"/>
                          <a:ea typeface="+mn-ea"/>
                          <a:cs typeface="+mn-cs"/>
                        </a:rPr>
                        <a:t>Generic </a:t>
                      </a:r>
                      <a:r>
                        <a:rPr lang="en-US" sz="3600" b="1" dirty="0">
                          <a:solidFill>
                            <a:schemeClr val="tx1"/>
                          </a:solidFill>
                        </a:rPr>
                        <a:t>C</a:t>
                      </a:r>
                      <a:r>
                        <a:rPr lang="en-US" sz="3600" b="1" kern="1200" dirty="0">
                          <a:solidFill>
                            <a:schemeClr val="tx1"/>
                          </a:solidFill>
                          <a:latin typeface="+mn-lt"/>
                          <a:ea typeface="+mn-ea"/>
                          <a:cs typeface="+mn-cs"/>
                        </a:rPr>
                        <a:t>hoice </a:t>
                      </a:r>
                      <a:r>
                        <a:rPr lang="en-US" sz="3600" b="1" dirty="0">
                          <a:solidFill>
                            <a:schemeClr val="tx1"/>
                          </a:solidFill>
                        </a:rPr>
                        <a:t>B</a:t>
                      </a:r>
                      <a:r>
                        <a:rPr lang="en-US" sz="3600" b="1" kern="1200" dirty="0">
                          <a:solidFill>
                            <a:schemeClr val="tx1"/>
                          </a:solidFill>
                          <a:latin typeface="+mn-lt"/>
                          <a:ea typeface="+mn-ea"/>
                          <a:cs typeface="+mn-cs"/>
                        </a:rPr>
                        <a:t>oard </a:t>
                      </a:r>
                    </a:p>
                  </a:txBody>
                  <a:tcPr marL="92649" marR="92649" marT="46324" marB="463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latin typeface="+mn-lt"/>
                          <a:ea typeface="+mn-ea"/>
                          <a:cs typeface="+mn-cs"/>
                        </a:rPr>
                        <a:t>Generic </a:t>
                      </a:r>
                      <a:r>
                        <a:rPr lang="en-US" sz="1800" dirty="0"/>
                        <a:t>H</a:t>
                      </a:r>
                      <a:r>
                        <a:rPr lang="en-US" sz="1800" kern="1200" dirty="0">
                          <a:solidFill>
                            <a:schemeClr val="tx1"/>
                          </a:solidFill>
                          <a:latin typeface="+mn-lt"/>
                          <a:ea typeface="+mn-ea"/>
                          <a:cs typeface="+mn-cs"/>
                        </a:rPr>
                        <a:t>istory </a:t>
                      </a:r>
                      <a:r>
                        <a:rPr lang="en-US" sz="1800" dirty="0"/>
                        <a:t>S</a:t>
                      </a:r>
                      <a:r>
                        <a:rPr lang="en-US" sz="1800" kern="1200" dirty="0">
                          <a:solidFill>
                            <a:schemeClr val="tx1"/>
                          </a:solidFill>
                          <a:latin typeface="+mn-lt"/>
                          <a:ea typeface="+mn-ea"/>
                          <a:cs typeface="+mn-cs"/>
                        </a:rPr>
                        <a:t>ource </a:t>
                      </a:r>
                      <a:r>
                        <a:rPr lang="en-US" sz="1800" dirty="0"/>
                        <a:t>C</a:t>
                      </a:r>
                      <a:r>
                        <a:rPr lang="en-US" sz="1800" kern="1200" dirty="0">
                          <a:solidFill>
                            <a:schemeClr val="tx1"/>
                          </a:solidFill>
                          <a:latin typeface="+mn-lt"/>
                          <a:ea typeface="+mn-ea"/>
                          <a:cs typeface="+mn-cs"/>
                        </a:rPr>
                        <a:t>hoice </a:t>
                      </a:r>
                      <a:r>
                        <a:rPr lang="en-US" sz="1800" dirty="0"/>
                        <a:t>B</a:t>
                      </a:r>
                      <a:r>
                        <a:rPr lang="en-US" sz="1800" kern="1200" dirty="0">
                          <a:solidFill>
                            <a:schemeClr val="tx1"/>
                          </a:solidFill>
                          <a:latin typeface="+mn-lt"/>
                          <a:ea typeface="+mn-ea"/>
                          <a:cs typeface="+mn-cs"/>
                        </a:rPr>
                        <a:t>oard. </a:t>
                      </a:r>
                    </a:p>
                    <a:p>
                      <a:pPr algn="ctr"/>
                      <a:endParaRPr lang="en-US" sz="1800" b="0" dirty="0">
                        <a:solidFill>
                          <a:schemeClr val="tx1"/>
                        </a:solidFill>
                      </a:endParaRPr>
                    </a:p>
                  </a:txBody>
                  <a:tcPr marL="92649" marR="92649" marT="46324" marB="463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US" sz="1800" b="0" dirty="0">
                        <a:solidFill>
                          <a:schemeClr val="tx1"/>
                        </a:solidFill>
                      </a:endParaRPr>
                    </a:p>
                  </a:txBody>
                  <a:tcPr marL="92649" marR="92649" marT="46324" marB="463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844750730"/>
                  </a:ext>
                </a:extLst>
              </a:tr>
              <a:tr h="1051414">
                <a:tc>
                  <a:txBody>
                    <a:bodyPr/>
                    <a:lstStyle/>
                    <a:p>
                      <a:pPr algn="ctr"/>
                      <a:r>
                        <a:rPr lang="en-US" sz="1800" b="0" dirty="0">
                          <a:solidFill>
                            <a:schemeClr val="tx1"/>
                          </a:solidFill>
                        </a:rPr>
                        <a:t>Create a </a:t>
                      </a:r>
                      <a:r>
                        <a:rPr lang="en-US" sz="1800" b="0" u="sng" dirty="0">
                          <a:solidFill>
                            <a:schemeClr val="tx1"/>
                          </a:solidFill>
                        </a:rPr>
                        <a:t>mind map </a:t>
                      </a:r>
                      <a:r>
                        <a:rPr lang="en-US" sz="1800" b="0" dirty="0">
                          <a:solidFill>
                            <a:schemeClr val="tx1"/>
                          </a:solidFill>
                        </a:rPr>
                        <a:t>explaining key elements described/observed from the information you have and show  how they connect.</a:t>
                      </a:r>
                    </a:p>
                    <a:p>
                      <a:pPr algn="ctr"/>
                      <a:r>
                        <a:rPr lang="en-US" sz="1800" b="0" dirty="0">
                          <a:solidFill>
                            <a:schemeClr val="tx1"/>
                          </a:solidFill>
                        </a:rPr>
                        <a:t> </a:t>
                      </a:r>
                    </a:p>
                  </a:txBody>
                  <a:tcPr marL="92649" marR="92649" marT="46324" marB="463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1800" b="1" dirty="0">
                          <a:solidFill>
                            <a:schemeClr val="tx1"/>
                          </a:solidFill>
                        </a:rPr>
                        <a:t>Image Sources Only. </a:t>
                      </a:r>
                      <a:r>
                        <a:rPr lang="en-US" sz="1800" b="0" dirty="0">
                          <a:solidFill>
                            <a:schemeClr val="tx1"/>
                          </a:solidFill>
                        </a:rPr>
                        <a:t>Describe the image in exactly 100 words. </a:t>
                      </a:r>
                    </a:p>
                  </a:txBody>
                  <a:tcPr marL="92649" marR="92649" marT="46324" marB="463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1800" b="0" dirty="0">
                          <a:solidFill>
                            <a:schemeClr val="tx1"/>
                          </a:solidFill>
                        </a:rPr>
                        <a:t>Develop </a:t>
                      </a:r>
                      <a:r>
                        <a:rPr lang="en-US" sz="1800" b="0" u="sng" dirty="0">
                          <a:solidFill>
                            <a:schemeClr val="tx1"/>
                          </a:solidFill>
                        </a:rPr>
                        <a:t>3 quiz questions</a:t>
                      </a:r>
                      <a:r>
                        <a:rPr lang="en-US" sz="1800" b="0" dirty="0">
                          <a:solidFill>
                            <a:schemeClr val="tx1"/>
                          </a:solidFill>
                        </a:rPr>
                        <a:t> and answers using the source/ information . You will share these with another student. </a:t>
                      </a:r>
                    </a:p>
                  </a:txBody>
                  <a:tcPr marL="92649" marR="92649" marT="46324" marB="463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873715190"/>
                  </a:ext>
                </a:extLst>
              </a:tr>
              <a:tr h="1051414">
                <a:tc>
                  <a:txBody>
                    <a:bodyPr/>
                    <a:lstStyle/>
                    <a:p>
                      <a:pPr algn="ctr"/>
                      <a:r>
                        <a:rPr lang="en-US" sz="1800" dirty="0">
                          <a:solidFill>
                            <a:schemeClr val="tx1"/>
                          </a:solidFill>
                        </a:rPr>
                        <a:t>Select </a:t>
                      </a:r>
                      <a:r>
                        <a:rPr lang="en-US" sz="1800" u="sng" dirty="0">
                          <a:solidFill>
                            <a:schemeClr val="tx1"/>
                          </a:solidFill>
                        </a:rPr>
                        <a:t>five important points  from the information you have been given </a:t>
                      </a:r>
                      <a:r>
                        <a:rPr lang="en-US" sz="1800" dirty="0">
                          <a:solidFill>
                            <a:schemeClr val="tx1"/>
                          </a:solidFill>
                        </a:rPr>
                        <a:t>and list them in order of importance. </a:t>
                      </a:r>
                    </a:p>
                  </a:txBody>
                  <a:tcPr marL="92649" marR="92649" marT="46324" marB="463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1800" b="1" dirty="0">
                          <a:solidFill>
                            <a:schemeClr val="tx1"/>
                          </a:solidFill>
                        </a:rPr>
                        <a:t>Written Sources only. </a:t>
                      </a:r>
                      <a:r>
                        <a:rPr lang="en-US" sz="1800" dirty="0">
                          <a:solidFill>
                            <a:schemeClr val="tx1"/>
                          </a:solidFill>
                        </a:rPr>
                        <a:t>Design a detailed image, which depicts the key message of the source. Label key features. </a:t>
                      </a:r>
                    </a:p>
                  </a:txBody>
                  <a:tcPr marL="92649" marR="92649" marT="46324" marB="463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1800" u="sng" dirty="0">
                          <a:solidFill>
                            <a:schemeClr val="tx1"/>
                          </a:solidFill>
                        </a:rPr>
                        <a:t>Write a script </a:t>
                      </a:r>
                      <a:r>
                        <a:rPr lang="en-US" sz="1800" dirty="0">
                          <a:solidFill>
                            <a:schemeClr val="tx1"/>
                          </a:solidFill>
                        </a:rPr>
                        <a:t>turning the information  into a section of a play. Who would be speaking, what they say, what impact would this have. </a:t>
                      </a:r>
                    </a:p>
                  </a:txBody>
                  <a:tcPr marL="92649" marR="92649" marT="46324" marB="463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567835779"/>
                  </a:ext>
                </a:extLst>
              </a:tr>
              <a:tr h="899063">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AIM HIGH: </a:t>
                      </a:r>
                      <a:r>
                        <a:rPr lang="en-US" i="1" dirty="0"/>
                        <a:t>Pay close attention to the spelling of key  terms.</a:t>
                      </a:r>
                    </a:p>
                  </a:txBody>
                  <a:tcPr marL="92649" marR="92649" marT="46324" marB="463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US" sz="1800">
                        <a:solidFill>
                          <a:schemeClr val="tx1"/>
                        </a:solidFill>
                      </a:endParaRPr>
                    </a:p>
                  </a:txBody>
                  <a:tcPr marL="92649" marR="92649" marT="46324" marB="463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lang="en-US" sz="1800" dirty="0">
                        <a:solidFill>
                          <a:schemeClr val="tx1"/>
                        </a:solidFill>
                      </a:endParaRPr>
                    </a:p>
                  </a:txBody>
                  <a:tcPr marL="92649" marR="92649" marT="46324" marB="463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783291024"/>
                  </a:ext>
                </a:extLst>
              </a:tr>
            </a:tbl>
          </a:graphicData>
        </a:graphic>
      </p:graphicFrame>
    </p:spTree>
    <p:extLst>
      <p:ext uri="{BB962C8B-B14F-4D97-AF65-F5344CB8AC3E}">
        <p14:creationId xmlns:p14="http://schemas.microsoft.com/office/powerpoint/2010/main" val="1738035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D6B35-93D9-3249-AD69-04B29CEC59CC}"/>
              </a:ext>
            </a:extLst>
          </p:cNvPr>
          <p:cNvSpPr>
            <a:spLocks noGrp="1"/>
          </p:cNvSpPr>
          <p:nvPr>
            <p:ph type="title"/>
          </p:nvPr>
        </p:nvSpPr>
        <p:spPr>
          <a:xfrm>
            <a:off x="311972" y="990576"/>
            <a:ext cx="11678745" cy="855477"/>
          </a:xfrm>
        </p:spPr>
        <p:txBody>
          <a:bodyPr vert="horz" lIns="91440" tIns="45720" rIns="91440" bIns="45720" rtlCol="0" anchor="b">
            <a:noAutofit/>
          </a:bodyPr>
          <a:lstStyle/>
          <a:p>
            <a:pPr algn="ctr"/>
            <a:r>
              <a:rPr lang="en-US" sz="4000" dirty="0"/>
              <a:t>Engaging Student Learning</a:t>
            </a:r>
            <a:endParaRPr lang="en-US" sz="4000" kern="1200" dirty="0">
              <a:solidFill>
                <a:schemeClr val="tx1"/>
              </a:solidFill>
              <a:latin typeface="+mj-lt"/>
              <a:ea typeface="+mj-ea"/>
              <a:cs typeface="+mj-cs"/>
            </a:endParaRPr>
          </a:p>
        </p:txBody>
      </p:sp>
      <p:graphicFrame>
        <p:nvGraphicFramePr>
          <p:cNvPr id="4" name="Table 4">
            <a:extLst>
              <a:ext uri="{FF2B5EF4-FFF2-40B4-BE49-F238E27FC236}">
                <a16:creationId xmlns:a16="http://schemas.microsoft.com/office/drawing/2014/main" id="{268ACD89-D75D-D149-A089-430A18D0A0C9}"/>
              </a:ext>
            </a:extLst>
          </p:cNvPr>
          <p:cNvGraphicFramePr>
            <a:graphicFrameLocks noGrp="1"/>
          </p:cNvGraphicFramePr>
          <p:nvPr/>
        </p:nvGraphicFramePr>
        <p:xfrm>
          <a:off x="655318" y="2286863"/>
          <a:ext cx="10973090" cy="4216772"/>
        </p:xfrm>
        <a:graphic>
          <a:graphicData uri="http://schemas.openxmlformats.org/drawingml/2006/table">
            <a:tbl>
              <a:tblPr firstRow="1" bandRow="1">
                <a:tableStyleId>{5C22544A-7EE6-4342-B048-85BDC9FD1C3A}</a:tableStyleId>
              </a:tblPr>
              <a:tblGrid>
                <a:gridCol w="5486545">
                  <a:extLst>
                    <a:ext uri="{9D8B030D-6E8A-4147-A177-3AD203B41FA5}">
                      <a16:colId xmlns:a16="http://schemas.microsoft.com/office/drawing/2014/main" val="2906345974"/>
                    </a:ext>
                  </a:extLst>
                </a:gridCol>
                <a:gridCol w="5486545">
                  <a:extLst>
                    <a:ext uri="{9D8B030D-6E8A-4147-A177-3AD203B41FA5}">
                      <a16:colId xmlns:a16="http://schemas.microsoft.com/office/drawing/2014/main" val="2451858736"/>
                    </a:ext>
                  </a:extLst>
                </a:gridCol>
              </a:tblGrid>
              <a:tr h="1359298">
                <a:tc>
                  <a:txBody>
                    <a:bodyPr/>
                    <a:lstStyle/>
                    <a:p>
                      <a:pPr algn="ctr"/>
                      <a:r>
                        <a:rPr lang="en-US" sz="1800" b="1" dirty="0">
                          <a:solidFill>
                            <a:schemeClr val="tx1"/>
                          </a:solidFill>
                        </a:rPr>
                        <a:t>Making Connections</a:t>
                      </a:r>
                    </a:p>
                    <a:p>
                      <a:pPr marL="285750" indent="-285750" fontAlgn="base">
                        <a:buFontTx/>
                        <a:buChar char="-"/>
                      </a:pPr>
                      <a:r>
                        <a:rPr lang="en-GB" sz="1800" b="0" i="0" u="none" strike="noStrike" kern="1200" dirty="0">
                          <a:solidFill>
                            <a:schemeClr val="tx1"/>
                          </a:solidFill>
                          <a:effectLst/>
                          <a:latin typeface="+mn-lt"/>
                          <a:ea typeface="+mn-ea"/>
                          <a:cs typeface="+mn-cs"/>
                        </a:rPr>
                        <a:t>Help students link the past to the present and make real-life connections</a:t>
                      </a:r>
                    </a:p>
                    <a:p>
                      <a:pPr marL="285750" indent="-285750" fontAlgn="base">
                        <a:buFontTx/>
                        <a:buChar char="-"/>
                      </a:pPr>
                      <a:r>
                        <a:rPr lang="en-GB" sz="1800" b="0" i="0" u="none" strike="noStrike" kern="1200" dirty="0">
                          <a:solidFill>
                            <a:schemeClr val="tx1"/>
                          </a:solidFill>
                          <a:effectLst/>
                          <a:latin typeface="+mn-lt"/>
                          <a:ea typeface="+mn-ea"/>
                          <a:cs typeface="+mn-cs"/>
                        </a:rPr>
                        <a:t>Give students a theme from current affairs and/or ask them to develop their own. </a:t>
                      </a:r>
                    </a:p>
                    <a:p>
                      <a:pPr marL="285750" indent="-285750" fontAlgn="base">
                        <a:buFontTx/>
                        <a:buChar char="-"/>
                      </a:pPr>
                      <a:r>
                        <a:rPr lang="en-GB" sz="1800" b="0" i="0" u="none" strike="noStrike" kern="1200" dirty="0">
                          <a:solidFill>
                            <a:schemeClr val="tx1"/>
                          </a:solidFill>
                          <a:effectLst/>
                          <a:latin typeface="+mn-lt"/>
                          <a:ea typeface="+mn-ea"/>
                          <a:cs typeface="+mn-cs"/>
                        </a:rPr>
                        <a:t>How does the reading relate today?</a:t>
                      </a:r>
                    </a:p>
                    <a:p>
                      <a:pPr algn="ctr"/>
                      <a:endParaRPr lang="en-US" sz="1800" b="0" dirty="0">
                        <a:solidFill>
                          <a:schemeClr val="tx1"/>
                        </a:solidFill>
                      </a:endParaRPr>
                    </a:p>
                  </a:txBody>
                  <a:tcPr marL="92649" marR="92649" marT="46324" marB="463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1800" b="1" dirty="0">
                          <a:solidFill>
                            <a:schemeClr val="tx1"/>
                          </a:solidFill>
                        </a:rPr>
                        <a:t>Collaborative Note-Taking</a:t>
                      </a:r>
                    </a:p>
                    <a:p>
                      <a:pPr algn="ctr"/>
                      <a:r>
                        <a:rPr lang="en-US" sz="1800" b="0" dirty="0">
                          <a:solidFill>
                            <a:schemeClr val="tx1"/>
                          </a:solidFill>
                        </a:rPr>
                        <a:t>- Make full use of online resources, simple one is Google Doc, create a table and assign learners into different groups. Each group needs to consider a category such as key individuals, themes or significant events from the text. Students can see each others work in real time. </a:t>
                      </a:r>
                    </a:p>
                  </a:txBody>
                  <a:tcPr marL="92649" marR="92649" marT="46324" marB="463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873715190"/>
                  </a:ext>
                </a:extLst>
              </a:tr>
              <a:tr h="2203884">
                <a:tc>
                  <a:txBody>
                    <a:bodyPr/>
                    <a:lstStyle/>
                    <a:p>
                      <a:pPr algn="ctr" fontAlgn="base"/>
                      <a:r>
                        <a:rPr lang="en-GB" sz="1800" b="1" i="0" u="none" strike="noStrike" kern="1200" dirty="0">
                          <a:solidFill>
                            <a:schemeClr val="dk1"/>
                          </a:solidFill>
                          <a:effectLst/>
                          <a:latin typeface="+mn-lt"/>
                          <a:ea typeface="+mn-ea"/>
                          <a:cs typeface="+mn-cs"/>
                        </a:rPr>
                        <a:t>Random Partner Pairings</a:t>
                      </a:r>
                    </a:p>
                    <a:p>
                      <a:pPr marL="285750" indent="-285750" fontAlgn="base">
                        <a:buFontTx/>
                        <a:buChar char="-"/>
                      </a:pPr>
                      <a:r>
                        <a:rPr lang="en-GB" sz="1800" b="0" i="0" u="none" strike="noStrike" kern="1200" dirty="0">
                          <a:solidFill>
                            <a:schemeClr val="dk1"/>
                          </a:solidFill>
                          <a:effectLst/>
                          <a:latin typeface="+mn-lt"/>
                          <a:ea typeface="+mn-ea"/>
                          <a:cs typeface="+mn-cs"/>
                        </a:rPr>
                        <a:t>Use a name generator to pair up students. </a:t>
                      </a:r>
                      <a:r>
                        <a:rPr lang="en-GB" sz="1800" b="0" i="0" u="none" strike="noStrike" kern="1200" dirty="0">
                          <a:solidFill>
                            <a:schemeClr val="dk1"/>
                          </a:solidFill>
                          <a:effectLst/>
                          <a:latin typeface="+mn-lt"/>
                          <a:ea typeface="+mn-ea"/>
                          <a:cs typeface="+mn-cs"/>
                          <a:hlinkClick r:id="rId3"/>
                        </a:rPr>
                        <a:t>https://www.classtools.net/random-name-picker/</a:t>
                      </a:r>
                      <a:r>
                        <a:rPr lang="en-GB" sz="1800" b="0" i="0" u="none" strike="noStrike" kern="1200" dirty="0">
                          <a:solidFill>
                            <a:schemeClr val="dk1"/>
                          </a:solidFill>
                          <a:effectLst/>
                          <a:latin typeface="+mn-lt"/>
                          <a:ea typeface="+mn-ea"/>
                          <a:cs typeface="+mn-cs"/>
                        </a:rPr>
                        <a:t> </a:t>
                      </a:r>
                    </a:p>
                    <a:p>
                      <a:pPr marL="285750" indent="-285750" fontAlgn="base">
                        <a:buFontTx/>
                        <a:buChar char="-"/>
                      </a:pPr>
                      <a:r>
                        <a:rPr lang="en-GB" sz="1800" b="0" i="0" u="none" strike="noStrike" kern="1200" dirty="0">
                          <a:solidFill>
                            <a:schemeClr val="dk1"/>
                          </a:solidFill>
                          <a:effectLst/>
                          <a:latin typeface="+mn-lt"/>
                          <a:ea typeface="+mn-ea"/>
                          <a:cs typeface="+mn-cs"/>
                        </a:rPr>
                        <a:t>They read the selected text together and they complete a collaborative task. </a:t>
                      </a:r>
                    </a:p>
                    <a:p>
                      <a:pPr marL="285750" indent="-285750" fontAlgn="base">
                        <a:buFontTx/>
                        <a:buChar char="-"/>
                      </a:pPr>
                      <a:r>
                        <a:rPr lang="en-GB" sz="1800" b="0" i="0" u="none" strike="noStrike" kern="1200" dirty="0">
                          <a:solidFill>
                            <a:schemeClr val="dk1"/>
                          </a:solidFill>
                          <a:effectLst/>
                          <a:latin typeface="+mn-lt"/>
                          <a:ea typeface="+mn-ea"/>
                          <a:cs typeface="+mn-cs"/>
                        </a:rPr>
                        <a:t>Answering questions, creating a graphic organizer, or prepare a mini presentation. </a:t>
                      </a:r>
                      <a:endParaRPr lang="en-US" sz="1800" dirty="0">
                        <a:solidFill>
                          <a:schemeClr val="tx1"/>
                        </a:solidFill>
                      </a:endParaRPr>
                    </a:p>
                  </a:txBody>
                  <a:tcPr marL="92649" marR="92649" marT="46324" marB="463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Bring reading to life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-Before reading, share a relevant </a:t>
                      </a:r>
                      <a:r>
                        <a:rPr lang="en-GB" sz="1800" b="0" i="0" u="none" strike="noStrike" kern="1200" dirty="0">
                          <a:solidFill>
                            <a:schemeClr val="dk1"/>
                          </a:solidFill>
                          <a:effectLst/>
                          <a:latin typeface="+mn-lt"/>
                          <a:ea typeface="+mn-ea"/>
                          <a:cs typeface="+mn-cs"/>
                        </a:rPr>
                        <a:t>song, video clips, artefact other material that coincides with the information.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i="0" u="none" strike="noStrike" kern="1200" dirty="0">
                          <a:solidFill>
                            <a:schemeClr val="dk1"/>
                          </a:solidFill>
                          <a:effectLst/>
                          <a:latin typeface="+mn-lt"/>
                          <a:ea typeface="+mn-ea"/>
                          <a:cs typeface="+mn-cs"/>
                        </a:rPr>
                        <a:t>- Encourage students to find out more and ask them to find new connecting material. </a:t>
                      </a:r>
                      <a:endParaRPr lang="en-US" sz="1800" b="0" dirty="0">
                        <a:solidFill>
                          <a:schemeClr val="tx1"/>
                        </a:solidFill>
                      </a:endParaRPr>
                    </a:p>
                    <a:p>
                      <a:pPr algn="ctr"/>
                      <a:endParaRPr lang="en-US" sz="1800" dirty="0">
                        <a:solidFill>
                          <a:schemeClr val="tx1"/>
                        </a:solidFill>
                      </a:endParaRPr>
                    </a:p>
                  </a:txBody>
                  <a:tcPr marL="92649" marR="92649" marT="46324" marB="463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567835779"/>
                  </a:ext>
                </a:extLst>
              </a:tr>
            </a:tbl>
          </a:graphicData>
        </a:graphic>
      </p:graphicFrame>
      <p:sp>
        <p:nvSpPr>
          <p:cNvPr id="5" name="TextBox 4">
            <a:extLst>
              <a:ext uri="{FF2B5EF4-FFF2-40B4-BE49-F238E27FC236}">
                <a16:creationId xmlns:a16="http://schemas.microsoft.com/office/drawing/2014/main" id="{E00F6F11-3C2D-8844-BC3F-C3791C392722}"/>
              </a:ext>
            </a:extLst>
          </p:cNvPr>
          <p:cNvSpPr txBox="1"/>
          <p:nvPr/>
        </p:nvSpPr>
        <p:spPr>
          <a:xfrm>
            <a:off x="311972" y="236668"/>
            <a:ext cx="11452680" cy="369332"/>
          </a:xfrm>
          <a:prstGeom prst="rect">
            <a:avLst/>
          </a:prstGeom>
          <a:solidFill>
            <a:schemeClr val="accent2"/>
          </a:solidFill>
          <a:ln>
            <a:solidFill>
              <a:schemeClr val="tx1"/>
            </a:solidFill>
          </a:ln>
        </p:spPr>
        <p:txBody>
          <a:bodyPr wrap="square" rtlCol="0">
            <a:spAutoFit/>
          </a:bodyPr>
          <a:lstStyle/>
          <a:p>
            <a:r>
              <a:rPr lang="en-US" b="1" dirty="0"/>
              <a:t>Activity Two:  Would you use any of these activities with your pupils when teaching on this focus?</a:t>
            </a:r>
            <a:endParaRPr lang="en-US" dirty="0"/>
          </a:p>
        </p:txBody>
      </p:sp>
    </p:spTree>
    <p:extLst>
      <p:ext uri="{BB962C8B-B14F-4D97-AF65-F5344CB8AC3E}">
        <p14:creationId xmlns:p14="http://schemas.microsoft.com/office/powerpoint/2010/main" val="3355375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0" y="1"/>
            <a:ext cx="2000267" cy="6992932"/>
          </a:xfrm>
          <a:prstGeom prst="rect">
            <a:avLst/>
          </a:prstGeom>
          <a:noFill/>
          <a:ln>
            <a:noFill/>
          </a:ln>
        </p:spPr>
      </p:pic>
      <p:sp>
        <p:nvSpPr>
          <p:cNvPr id="4" name="Rectangle: Rounded Corners 3">
            <a:extLst>
              <a:ext uri="{FF2B5EF4-FFF2-40B4-BE49-F238E27FC236}">
                <a16:creationId xmlns:a16="http://schemas.microsoft.com/office/drawing/2014/main" id="{97B853C4-7B4D-497F-95FC-DAD481DB4018}"/>
              </a:ext>
            </a:extLst>
          </p:cNvPr>
          <p:cNvSpPr/>
          <p:nvPr/>
        </p:nvSpPr>
        <p:spPr>
          <a:xfrm>
            <a:off x="4605444" y="249523"/>
            <a:ext cx="3930978" cy="6136850"/>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Active Citizenship</a:t>
            </a:r>
          </a:p>
          <a:p>
            <a:pPr algn="ctr"/>
            <a:r>
              <a:rPr lang="en-GB" b="1" dirty="0">
                <a:solidFill>
                  <a:schemeClr val="tx1"/>
                </a:solidFill>
              </a:rPr>
              <a:t>Challenge </a:t>
            </a:r>
          </a:p>
          <a:p>
            <a:pPr algn="ctr"/>
            <a:r>
              <a:rPr lang="en-GB" dirty="0">
                <a:solidFill>
                  <a:schemeClr val="tx1"/>
                </a:solidFill>
              </a:rPr>
              <a:t>How could you get your pupils to develop a campaign on the theme of waste and fast fashion? </a:t>
            </a:r>
          </a:p>
          <a:p>
            <a:pPr algn="ctr"/>
            <a:endParaRPr lang="en-GB" dirty="0">
              <a:solidFill>
                <a:schemeClr val="tx1"/>
              </a:solidFill>
            </a:endParaRPr>
          </a:p>
          <a:p>
            <a:pPr algn="ctr"/>
            <a:endParaRPr lang="en-GB" dirty="0">
              <a:solidFill>
                <a:schemeClr val="tx1"/>
              </a:solidFill>
            </a:endParaRPr>
          </a:p>
        </p:txBody>
      </p:sp>
    </p:spTree>
    <p:extLst>
      <p:ext uri="{BB962C8B-B14F-4D97-AF65-F5344CB8AC3E}">
        <p14:creationId xmlns:p14="http://schemas.microsoft.com/office/powerpoint/2010/main" val="1171209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568C7-346A-4C5B-A34B-EC41C9AE54B6}"/>
              </a:ext>
            </a:extLst>
          </p:cNvPr>
          <p:cNvSpPr>
            <a:spLocks noGrp="1"/>
          </p:cNvSpPr>
          <p:nvPr>
            <p:ph type="title"/>
          </p:nvPr>
        </p:nvSpPr>
        <p:spPr>
          <a:xfrm>
            <a:off x="1524000" y="260350"/>
            <a:ext cx="9144000" cy="1143000"/>
          </a:xfrm>
          <a:solidFill>
            <a:srgbClr val="FFC000"/>
          </a:solidFill>
          <a:ln>
            <a:solidFill>
              <a:schemeClr val="bg1"/>
            </a:solidFill>
          </a:ln>
        </p:spPr>
        <p:style>
          <a:lnRef idx="0">
            <a:scrgbClr r="0" g="0" b="0"/>
          </a:lnRef>
          <a:fillRef idx="1002">
            <a:schemeClr val="dk1"/>
          </a:fillRef>
          <a:effectRef idx="0">
            <a:scrgbClr r="0" g="0" b="0"/>
          </a:effectRef>
          <a:fontRef idx="major"/>
        </p:style>
        <p:txBody>
          <a:bodyPr rtlCol="0">
            <a:normAutofit/>
          </a:bodyPr>
          <a:lstStyle/>
          <a:p>
            <a:pPr>
              <a:defRPr/>
            </a:pPr>
            <a:r>
              <a:rPr lang="en-GB" sz="5400" dirty="0"/>
              <a:t>What You Can Do? </a:t>
            </a:r>
          </a:p>
        </p:txBody>
      </p:sp>
      <p:pic>
        <p:nvPicPr>
          <p:cNvPr id="154628" name="Picture 2" descr="C:\Users\wendy\Desktop\Clothes-swap-pack-image-for.jpg">
            <a:extLst>
              <a:ext uri="{FF2B5EF4-FFF2-40B4-BE49-F238E27FC236}">
                <a16:creationId xmlns:a16="http://schemas.microsoft.com/office/drawing/2014/main" id="{479830BC-35CE-44EC-B70D-44049BD8F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853" y="4342000"/>
            <a:ext cx="3455987"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9" name="Picture 3" descr="C:\Users\wendy\Desktop\timthumb (1).jpg">
            <a:extLst>
              <a:ext uri="{FF2B5EF4-FFF2-40B4-BE49-F238E27FC236}">
                <a16:creationId xmlns:a16="http://schemas.microsoft.com/office/drawing/2014/main" id="{538A13BD-0C8B-43E0-9A31-0A061DFCAE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414" y="1615375"/>
            <a:ext cx="42291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Content Placeholder 1">
            <a:extLst>
              <a:ext uri="{FF2B5EF4-FFF2-40B4-BE49-F238E27FC236}">
                <a16:creationId xmlns:a16="http://schemas.microsoft.com/office/drawing/2014/main" id="{89AB0D5B-7D5E-4BC1-8CC9-E80635601C3A}"/>
              </a:ext>
            </a:extLst>
          </p:cNvPr>
          <p:cNvPicPr>
            <a:picLocks noGrp="1" noChangeAspect="1"/>
          </p:cNvPicPr>
          <p:nvPr>
            <p:ph idx="1"/>
          </p:nvPr>
        </p:nvPicPr>
        <p:blipFill>
          <a:blip r:embed="rId5"/>
          <a:srcRect/>
          <a:stretch>
            <a:fillRect/>
          </a:stretch>
        </p:blipFill>
        <p:spPr>
          <a:xfrm>
            <a:off x="8210551" y="87314"/>
            <a:ext cx="2589213" cy="1254125"/>
          </a:xfrm>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172AE266-298C-4CD0-BE57-4FFF794EC227}"/>
              </a:ext>
            </a:extLst>
          </p:cNvPr>
          <p:cNvSpPr txBox="1"/>
          <p:nvPr/>
        </p:nvSpPr>
        <p:spPr>
          <a:xfrm>
            <a:off x="117853" y="1480289"/>
            <a:ext cx="6094428" cy="646331"/>
          </a:xfrm>
          <a:prstGeom prst="rect">
            <a:avLst/>
          </a:prstGeom>
          <a:noFill/>
        </p:spPr>
        <p:txBody>
          <a:bodyPr wrap="square">
            <a:spAutoFit/>
          </a:bodyPr>
          <a:lstStyle/>
          <a:p>
            <a:r>
              <a:rPr lang="en-GB" b="0" i="0" dirty="0">
                <a:solidFill>
                  <a:srgbClr val="000000"/>
                </a:solidFill>
                <a:effectLst/>
                <a:latin typeface="IBM Plex Serif"/>
              </a:rPr>
              <a:t>“The industry’s textile production has a bigger carbon footprint than all international flights and shipping combined. ”</a:t>
            </a:r>
            <a:endParaRPr lang="en-GB" dirty="0"/>
          </a:p>
        </p:txBody>
      </p:sp>
      <p:pic>
        <p:nvPicPr>
          <p:cNvPr id="4" name="Picture 3">
            <a:extLst>
              <a:ext uri="{FF2B5EF4-FFF2-40B4-BE49-F238E27FC236}">
                <a16:creationId xmlns:a16="http://schemas.microsoft.com/office/drawing/2014/main" id="{F306A872-4406-456F-A8AC-F0DF077630D5}"/>
              </a:ext>
            </a:extLst>
          </p:cNvPr>
          <p:cNvPicPr>
            <a:picLocks noChangeAspect="1"/>
          </p:cNvPicPr>
          <p:nvPr/>
        </p:nvPicPr>
        <p:blipFill>
          <a:blip r:embed="rId6"/>
          <a:stretch>
            <a:fillRect/>
          </a:stretch>
        </p:blipFill>
        <p:spPr>
          <a:xfrm>
            <a:off x="4827541" y="2725038"/>
            <a:ext cx="7021165" cy="376802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568C7-346A-4C5B-A34B-EC41C9AE54B6}"/>
              </a:ext>
            </a:extLst>
          </p:cNvPr>
          <p:cNvSpPr>
            <a:spLocks noGrp="1"/>
          </p:cNvSpPr>
          <p:nvPr>
            <p:ph type="title"/>
          </p:nvPr>
        </p:nvSpPr>
        <p:spPr>
          <a:xfrm>
            <a:off x="1524000" y="260350"/>
            <a:ext cx="9144000" cy="1143000"/>
          </a:xfrm>
          <a:solidFill>
            <a:srgbClr val="FFC000"/>
          </a:solidFill>
          <a:ln>
            <a:solidFill>
              <a:schemeClr val="bg1"/>
            </a:solidFill>
          </a:ln>
        </p:spPr>
        <p:style>
          <a:lnRef idx="0">
            <a:scrgbClr r="0" g="0" b="0"/>
          </a:lnRef>
          <a:fillRef idx="1002">
            <a:schemeClr val="dk1"/>
          </a:fillRef>
          <a:effectRef idx="0">
            <a:scrgbClr r="0" g="0" b="0"/>
          </a:effectRef>
          <a:fontRef idx="major"/>
        </p:style>
        <p:txBody>
          <a:bodyPr rtlCol="0">
            <a:normAutofit/>
          </a:bodyPr>
          <a:lstStyle/>
          <a:p>
            <a:pPr>
              <a:defRPr/>
            </a:pPr>
            <a:r>
              <a:rPr lang="en-GB" sz="5400" dirty="0"/>
              <a:t>What You Can Do? </a:t>
            </a:r>
          </a:p>
        </p:txBody>
      </p:sp>
      <p:pic>
        <p:nvPicPr>
          <p:cNvPr id="30727" name="Content Placeholder 1">
            <a:extLst>
              <a:ext uri="{FF2B5EF4-FFF2-40B4-BE49-F238E27FC236}">
                <a16:creationId xmlns:a16="http://schemas.microsoft.com/office/drawing/2014/main" id="{89AB0D5B-7D5E-4BC1-8CC9-E80635601C3A}"/>
              </a:ext>
            </a:extLst>
          </p:cNvPr>
          <p:cNvPicPr>
            <a:picLocks noGrp="1" noChangeAspect="1"/>
          </p:cNvPicPr>
          <p:nvPr>
            <p:ph idx="1"/>
          </p:nvPr>
        </p:nvPicPr>
        <p:blipFill>
          <a:blip r:embed="rId3"/>
          <a:srcRect/>
          <a:stretch>
            <a:fillRect/>
          </a:stretch>
        </p:blipFill>
        <p:spPr>
          <a:xfrm>
            <a:off x="8210551" y="87314"/>
            <a:ext cx="2589213" cy="1254125"/>
          </a:xfrm>
          <a:effectLst>
            <a:outerShdw blurRad="292100" dist="139700" dir="2700000" algn="tl" rotWithShape="0">
              <a:srgbClr val="333333">
                <a:alpha val="65000"/>
              </a:srgbClr>
            </a:outerShdw>
          </a:effectLst>
        </p:spPr>
      </p:pic>
      <p:pic>
        <p:nvPicPr>
          <p:cNvPr id="5" name="Google Shape;108;g9eda56f61c_0_0" descr="Screen Shot 2020-09-07 at 15.51.55.png">
            <a:extLst>
              <a:ext uri="{FF2B5EF4-FFF2-40B4-BE49-F238E27FC236}">
                <a16:creationId xmlns:a16="http://schemas.microsoft.com/office/drawing/2014/main" id="{EBD5B356-5A43-4C45-853C-F671A8B7B97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473" y="1920941"/>
            <a:ext cx="3913187"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111;g9eda56f61c_0_0">
            <a:extLst>
              <a:ext uri="{FF2B5EF4-FFF2-40B4-BE49-F238E27FC236}">
                <a16:creationId xmlns:a16="http://schemas.microsoft.com/office/drawing/2014/main" id="{037A1C84-A1B2-4551-8BC3-BC3DCA3EF03D}"/>
              </a:ext>
            </a:extLst>
          </p:cNvPr>
          <p:cNvSpPr txBox="1">
            <a:spLocks noChangeArrowheads="1"/>
          </p:cNvSpPr>
          <p:nvPr/>
        </p:nvSpPr>
        <p:spPr bwMode="auto">
          <a:xfrm>
            <a:off x="1390847" y="4015655"/>
            <a:ext cx="25574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u="sng" dirty="0">
                <a:hlinkClick r:id="rId5"/>
              </a:rPr>
              <a:t>https://www.teachthefuture.uk</a:t>
            </a:r>
            <a:endParaRPr lang="en-US" altLang="en-US" dirty="0"/>
          </a:p>
          <a:p>
            <a:pPr eaLnBrk="1" hangingPunct="1"/>
            <a:r>
              <a:rPr lang="en-US" altLang="en-US" dirty="0"/>
              <a:t>/</a:t>
            </a:r>
          </a:p>
        </p:txBody>
      </p:sp>
      <p:sp>
        <p:nvSpPr>
          <p:cNvPr id="3" name="Rectangle 2">
            <a:extLst>
              <a:ext uri="{FF2B5EF4-FFF2-40B4-BE49-F238E27FC236}">
                <a16:creationId xmlns:a16="http://schemas.microsoft.com/office/drawing/2014/main" id="{7B16BFF0-E482-42F7-B8E5-AB244E91A0CB}"/>
              </a:ext>
            </a:extLst>
          </p:cNvPr>
          <p:cNvSpPr/>
          <p:nvPr/>
        </p:nvSpPr>
        <p:spPr>
          <a:xfrm>
            <a:off x="5923721" y="2210463"/>
            <a:ext cx="4579951"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This is an organisation for young students who want to be actively campaigning on climate change</a:t>
            </a:r>
          </a:p>
        </p:txBody>
      </p:sp>
    </p:spTree>
    <p:extLst>
      <p:ext uri="{BB962C8B-B14F-4D97-AF65-F5344CB8AC3E}">
        <p14:creationId xmlns:p14="http://schemas.microsoft.com/office/powerpoint/2010/main" val="501774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0" y="1"/>
            <a:ext cx="2000267" cy="6992932"/>
          </a:xfrm>
          <a:prstGeom prst="rect">
            <a:avLst/>
          </a:prstGeom>
          <a:noFill/>
          <a:ln>
            <a:noFill/>
          </a:ln>
        </p:spPr>
      </p:pic>
      <p:sp>
        <p:nvSpPr>
          <p:cNvPr id="4" name="Rectangle: Rounded Corners 3">
            <a:extLst>
              <a:ext uri="{FF2B5EF4-FFF2-40B4-BE49-F238E27FC236}">
                <a16:creationId xmlns:a16="http://schemas.microsoft.com/office/drawing/2014/main" id="{97B853C4-7B4D-497F-95FC-DAD481DB4018}"/>
              </a:ext>
            </a:extLst>
          </p:cNvPr>
          <p:cNvSpPr/>
          <p:nvPr/>
        </p:nvSpPr>
        <p:spPr>
          <a:xfrm>
            <a:off x="2611225" y="23608"/>
            <a:ext cx="8698727" cy="1139414"/>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Country Overshoot Day </a:t>
            </a:r>
          </a:p>
        </p:txBody>
      </p:sp>
      <p:sp>
        <p:nvSpPr>
          <p:cNvPr id="3" name="TextBox 2">
            <a:extLst>
              <a:ext uri="{FF2B5EF4-FFF2-40B4-BE49-F238E27FC236}">
                <a16:creationId xmlns:a16="http://schemas.microsoft.com/office/drawing/2014/main" id="{207C2424-18B9-4290-8413-9E3278110607}"/>
              </a:ext>
            </a:extLst>
          </p:cNvPr>
          <p:cNvSpPr txBox="1"/>
          <p:nvPr/>
        </p:nvSpPr>
        <p:spPr>
          <a:xfrm>
            <a:off x="2227869" y="2951525"/>
            <a:ext cx="9964131" cy="1938992"/>
          </a:xfrm>
          <a:prstGeom prst="rect">
            <a:avLst/>
          </a:prstGeom>
          <a:noFill/>
        </p:spPr>
        <p:txBody>
          <a:bodyPr wrap="square">
            <a:spAutoFit/>
          </a:bodyPr>
          <a:lstStyle/>
          <a:p>
            <a:r>
              <a:rPr lang="en-GB" sz="2000" b="1" i="0" u="none" strike="noStrike" baseline="0" dirty="0">
                <a:solidFill>
                  <a:srgbClr val="000000"/>
                </a:solidFill>
                <a:latin typeface="DIN"/>
              </a:rPr>
              <a:t>A country’s overshoot day is the date on which the Earth Overshoot Day would fall if all humanity consumed like the humans in this country. </a:t>
            </a:r>
          </a:p>
          <a:p>
            <a:r>
              <a:rPr lang="en-GB" sz="2000" b="1" i="0" u="none" strike="noStrike" baseline="0" dirty="0">
                <a:solidFill>
                  <a:srgbClr val="000000"/>
                </a:solidFill>
                <a:latin typeface="DIN"/>
              </a:rPr>
              <a:t>Not all countries have an overshoot day. A country will only have an overshoot day if the Ecological Footprint per person is greater than global biocapacity (1.63 global hectares). Countries whose Ecological Footprint per person are less than the global biocapacity (1.63 global hectares) do not have an overshoot day, so they are not included in the graph. </a:t>
            </a:r>
          </a:p>
        </p:txBody>
      </p:sp>
    </p:spTree>
    <p:extLst>
      <p:ext uri="{BB962C8B-B14F-4D97-AF65-F5344CB8AC3E}">
        <p14:creationId xmlns:p14="http://schemas.microsoft.com/office/powerpoint/2010/main" val="26293910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0" y="1"/>
            <a:ext cx="2000267" cy="6992932"/>
          </a:xfrm>
          <a:prstGeom prst="rect">
            <a:avLst/>
          </a:prstGeom>
          <a:noFill/>
          <a:ln>
            <a:noFill/>
          </a:ln>
        </p:spPr>
      </p:pic>
      <p:sp>
        <p:nvSpPr>
          <p:cNvPr id="4" name="Rectangle: Rounded Corners 3">
            <a:extLst>
              <a:ext uri="{FF2B5EF4-FFF2-40B4-BE49-F238E27FC236}">
                <a16:creationId xmlns:a16="http://schemas.microsoft.com/office/drawing/2014/main" id="{97B853C4-7B4D-497F-95FC-DAD481DB4018}"/>
              </a:ext>
            </a:extLst>
          </p:cNvPr>
          <p:cNvSpPr/>
          <p:nvPr/>
        </p:nvSpPr>
        <p:spPr>
          <a:xfrm>
            <a:off x="2677212" y="169682"/>
            <a:ext cx="8698727" cy="1139414"/>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ct val="107000"/>
              </a:lnSpc>
              <a:spcAft>
                <a:spcPts val="900"/>
              </a:spcAft>
            </a:pPr>
            <a:r>
              <a:rPr lang="en-GB" sz="1800" b="1" kern="1800">
                <a:solidFill>
                  <a:srgbClr val="5E5A55"/>
                </a:solidFill>
                <a:effectLst/>
                <a:latin typeface="Times New Roman" panose="02020603050405020304" pitchFamily="18" charset="0"/>
                <a:ea typeface="Times New Roman" panose="02020603050405020304" pitchFamily="18" charset="0"/>
                <a:cs typeface="Times New Roman" panose="02020603050405020304" pitchFamily="18" charset="0"/>
              </a:rPr>
              <a:t>SDG 5: Achieve gender equality and empower all women and girls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6AD8718-07AF-4B56-849F-B6A3961F8551}"/>
              </a:ext>
            </a:extLst>
          </p:cNvPr>
          <p:cNvSpPr txBox="1"/>
          <p:nvPr/>
        </p:nvSpPr>
        <p:spPr>
          <a:xfrm>
            <a:off x="2264790" y="1535339"/>
            <a:ext cx="9622410" cy="4914935"/>
          </a:xfrm>
          <a:prstGeom prst="rect">
            <a:avLst/>
          </a:prstGeom>
          <a:noFill/>
        </p:spPr>
        <p:txBody>
          <a:bodyPr wrap="square">
            <a:spAutoFit/>
          </a:bodyPr>
          <a:lstStyle/>
          <a:p>
            <a:pPr marL="342900" lvl="0" indent="-342900" fontAlgn="base">
              <a:lnSpc>
                <a:spcPct val="107000"/>
              </a:lnSpc>
              <a:spcAft>
                <a:spcPts val="800"/>
              </a:spcAft>
              <a:buSzPts val="1000"/>
              <a:buFont typeface="Symbol" panose="05050102010706020507" pitchFamily="18" charset="2"/>
              <a:buChar char=""/>
              <a:tabLst>
                <a:tab pos="457200" algn="l"/>
              </a:tabLst>
            </a:pPr>
            <a:r>
              <a:rPr lang="en-GB" sz="1800" b="1" dirty="0">
                <a:solidFill>
                  <a:srgbClr val="5E5A55"/>
                </a:solidFill>
                <a:effectLst/>
                <a:latin typeface="inherit"/>
                <a:ea typeface="Times New Roman" panose="02020603050405020304" pitchFamily="18" charset="0"/>
                <a:cs typeface="Times New Roman" panose="02020603050405020304" pitchFamily="18" charset="0"/>
              </a:rPr>
              <a:t>End all forms of discrimination against all women and girls everywhere.</a:t>
            </a:r>
            <a:r>
              <a:rPr lang="en-GB" sz="1800" dirty="0">
                <a:solidFill>
                  <a:srgbClr val="5E5A55"/>
                </a:solidFill>
                <a:effectLst/>
                <a:latin typeface="inherit"/>
                <a:ea typeface="Times New Roman" panose="02020603050405020304" pitchFamily="18"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en-GB" sz="1800" b="1" dirty="0">
                <a:solidFill>
                  <a:srgbClr val="5E5A55"/>
                </a:solidFill>
                <a:effectLst/>
                <a:latin typeface="inherit"/>
                <a:ea typeface="Times New Roman" panose="02020603050405020304" pitchFamily="18" charset="0"/>
                <a:cs typeface="Times New Roman" panose="02020603050405020304" pitchFamily="18" charset="0"/>
              </a:rPr>
              <a:t>Eliminate all forms of violence against all women and girls in the public and private spheres, including trafficking and sexual and other types of exploitation.</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en-GB" sz="1800" b="1" dirty="0">
                <a:solidFill>
                  <a:srgbClr val="5E5A55"/>
                </a:solidFill>
                <a:effectLst/>
                <a:latin typeface="inherit"/>
                <a:ea typeface="Times New Roman" panose="02020603050405020304" pitchFamily="18" charset="0"/>
                <a:cs typeface="Times New Roman" panose="02020603050405020304" pitchFamily="18" charset="0"/>
              </a:rPr>
              <a:t>Ensure women’s full and effective participation and equal opportunities for leadership at all levels of decision making in political, economic and public life.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en-GB" sz="1800" b="1" dirty="0">
                <a:solidFill>
                  <a:srgbClr val="5E5A55"/>
                </a:solidFill>
                <a:effectLst/>
                <a:latin typeface="inherit"/>
                <a:ea typeface="Times New Roman" panose="02020603050405020304" pitchFamily="18" charset="0"/>
                <a:cs typeface="Times New Roman" panose="02020603050405020304" pitchFamily="18" charset="0"/>
              </a:rPr>
              <a:t>Ensure universal access to sexual and reproductive health and reproductive rights </a:t>
            </a:r>
          </a:p>
          <a:p>
            <a:pPr marL="342900" lvl="0" indent="-342900" fontAlgn="base">
              <a:lnSpc>
                <a:spcPct val="107000"/>
              </a:lnSpc>
              <a:spcAft>
                <a:spcPts val="800"/>
              </a:spcAft>
              <a:buSzPts val="1000"/>
              <a:buFont typeface="Symbol" panose="05050102010706020507" pitchFamily="18" charset="2"/>
              <a:buChar char=""/>
              <a:tabLst>
                <a:tab pos="457200" algn="l"/>
              </a:tabLst>
            </a:pPr>
            <a:r>
              <a:rPr lang="en-GB" sz="1800" b="1" dirty="0">
                <a:solidFill>
                  <a:srgbClr val="5E5A55"/>
                </a:solidFill>
                <a:effectLst/>
                <a:latin typeface="inherit"/>
                <a:ea typeface="Times New Roman" panose="02020603050405020304" pitchFamily="18" charset="0"/>
                <a:cs typeface="Times New Roman" panose="02020603050405020304" pitchFamily="18" charset="0"/>
              </a:rPr>
              <a:t>Undertake reforms to give women equal rights to economic resources, as well as access to ownership and control over land and other forms of property, financial services, inheritance and natural resources, in accordance with national laws.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en-GB" sz="1800" b="1" dirty="0">
                <a:solidFill>
                  <a:srgbClr val="5E5A55"/>
                </a:solidFill>
                <a:effectLst/>
                <a:latin typeface="inherit"/>
                <a:ea typeface="Times New Roman" panose="02020603050405020304" pitchFamily="18" charset="0"/>
                <a:cs typeface="Times New Roman" panose="02020603050405020304" pitchFamily="18" charset="0"/>
              </a:rPr>
              <a:t>Enhance the use of enabling technology, in particular information and communications technology, to promote the empowerment of women.</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en-GB" sz="1800" b="1" dirty="0">
                <a:solidFill>
                  <a:srgbClr val="5E5A55"/>
                </a:solidFill>
                <a:effectLst/>
                <a:latin typeface="inherit"/>
                <a:ea typeface="Times New Roman" panose="02020603050405020304" pitchFamily="18" charset="0"/>
                <a:cs typeface="Times New Roman" panose="02020603050405020304" pitchFamily="18" charset="0"/>
              </a:rPr>
              <a:t>Adopt and strengthen sound policies and enforceable legislation for the promotion of gender equality and the empowerment of all women and girls at all levels.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44393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0" y="1"/>
            <a:ext cx="2000267" cy="6992932"/>
          </a:xfrm>
          <a:prstGeom prst="rect">
            <a:avLst/>
          </a:prstGeom>
          <a:noFill/>
          <a:ln>
            <a:noFill/>
          </a:ln>
        </p:spPr>
      </p:pic>
      <p:sp>
        <p:nvSpPr>
          <p:cNvPr id="2" name="Rectangle: Rounded Corners 1">
            <a:extLst>
              <a:ext uri="{FF2B5EF4-FFF2-40B4-BE49-F238E27FC236}">
                <a16:creationId xmlns:a16="http://schemas.microsoft.com/office/drawing/2014/main" id="{74A570DC-40DC-44F4-95A1-29E3573BBC5B}"/>
              </a:ext>
            </a:extLst>
          </p:cNvPr>
          <p:cNvSpPr/>
          <p:nvPr/>
        </p:nvSpPr>
        <p:spPr>
          <a:xfrm>
            <a:off x="2157676" y="1940880"/>
            <a:ext cx="3668090" cy="3447331"/>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Can you put the following countries into the right months?</a:t>
            </a:r>
          </a:p>
          <a:p>
            <a:pPr algn="ctr"/>
            <a:endParaRPr lang="en-GB" b="1" dirty="0">
              <a:solidFill>
                <a:schemeClr val="tx1"/>
              </a:solidFill>
            </a:endParaRPr>
          </a:p>
          <a:p>
            <a:pPr algn="ctr"/>
            <a:r>
              <a:rPr lang="en-GB" b="1" dirty="0">
                <a:solidFill>
                  <a:schemeClr val="tx1"/>
                </a:solidFill>
              </a:rPr>
              <a:t>USA, Russia, China,  Iraq,   Qatar,  UK, Indonesia, </a:t>
            </a:r>
          </a:p>
          <a:p>
            <a:pPr algn="ctr"/>
            <a:r>
              <a:rPr lang="en-GB" b="1" dirty="0">
                <a:solidFill>
                  <a:schemeClr val="tx1"/>
                </a:solidFill>
              </a:rPr>
              <a:t>Romania, Peru, </a:t>
            </a:r>
          </a:p>
          <a:p>
            <a:pPr algn="ctr"/>
            <a:r>
              <a:rPr lang="en-GB" b="1" dirty="0">
                <a:solidFill>
                  <a:schemeClr val="tx1"/>
                </a:solidFill>
              </a:rPr>
              <a:t>Vietnam, </a:t>
            </a:r>
          </a:p>
          <a:p>
            <a:pPr algn="ctr"/>
            <a:r>
              <a:rPr lang="en-GB" b="1" dirty="0">
                <a:solidFill>
                  <a:schemeClr val="tx1"/>
                </a:solidFill>
              </a:rPr>
              <a:t>Egypt, </a:t>
            </a:r>
          </a:p>
          <a:p>
            <a:pPr algn="ctr"/>
            <a:r>
              <a:rPr lang="en-GB" b="1" dirty="0">
                <a:solidFill>
                  <a:schemeClr val="tx1"/>
                </a:solidFill>
              </a:rPr>
              <a:t>Cuba,    Iraq , Bolivia </a:t>
            </a:r>
          </a:p>
          <a:p>
            <a:pPr algn="ctr"/>
            <a:r>
              <a:rPr lang="en-GB" b="1" dirty="0">
                <a:solidFill>
                  <a:schemeClr val="tx1"/>
                </a:solidFill>
              </a:rPr>
              <a:t>Costa Rica,</a:t>
            </a:r>
          </a:p>
          <a:p>
            <a:pPr algn="ctr"/>
            <a:endParaRPr lang="en-GB" dirty="0"/>
          </a:p>
        </p:txBody>
      </p:sp>
      <p:pic>
        <p:nvPicPr>
          <p:cNvPr id="6" name="Picture 5">
            <a:extLst>
              <a:ext uri="{FF2B5EF4-FFF2-40B4-BE49-F238E27FC236}">
                <a16:creationId xmlns:a16="http://schemas.microsoft.com/office/drawing/2014/main" id="{76499887-F269-456A-97E1-70B0E59F3BDF}"/>
              </a:ext>
            </a:extLst>
          </p:cNvPr>
          <p:cNvPicPr>
            <a:picLocks noChangeAspect="1"/>
          </p:cNvPicPr>
          <p:nvPr/>
        </p:nvPicPr>
        <p:blipFill>
          <a:blip r:embed="rId4"/>
          <a:stretch>
            <a:fillRect/>
          </a:stretch>
        </p:blipFill>
        <p:spPr>
          <a:xfrm>
            <a:off x="6247270" y="1635166"/>
            <a:ext cx="5706351" cy="4883319"/>
          </a:xfrm>
          <a:prstGeom prst="rect">
            <a:avLst/>
          </a:prstGeom>
          <a:solidFill>
            <a:schemeClr val="accent2">
              <a:lumMod val="40000"/>
              <a:lumOff val="60000"/>
            </a:schemeClr>
          </a:solidFill>
        </p:spPr>
      </p:pic>
      <p:sp>
        <p:nvSpPr>
          <p:cNvPr id="7" name="Rectangle: Rounded Corners 6">
            <a:extLst>
              <a:ext uri="{FF2B5EF4-FFF2-40B4-BE49-F238E27FC236}">
                <a16:creationId xmlns:a16="http://schemas.microsoft.com/office/drawing/2014/main" id="{4C663942-C7D8-4195-8801-2A2F8169F586}"/>
              </a:ext>
            </a:extLst>
          </p:cNvPr>
          <p:cNvSpPr/>
          <p:nvPr/>
        </p:nvSpPr>
        <p:spPr>
          <a:xfrm>
            <a:off x="4211741" y="318715"/>
            <a:ext cx="5667375" cy="9144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Let’s have a go in Breakout rooms </a:t>
            </a:r>
          </a:p>
        </p:txBody>
      </p:sp>
      <p:sp>
        <p:nvSpPr>
          <p:cNvPr id="9" name="Google Shape;120;p16">
            <a:extLst>
              <a:ext uri="{FF2B5EF4-FFF2-40B4-BE49-F238E27FC236}">
                <a16:creationId xmlns:a16="http://schemas.microsoft.com/office/drawing/2014/main" id="{78D6E6FD-15FE-46B1-B54B-E5727F3E9872}"/>
              </a:ext>
            </a:extLst>
          </p:cNvPr>
          <p:cNvSpPr txBox="1"/>
          <p:nvPr/>
        </p:nvSpPr>
        <p:spPr>
          <a:xfrm>
            <a:off x="2755151" y="6337581"/>
            <a:ext cx="3944064" cy="582955"/>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en-GB" sz="1270" dirty="0">
                <a:solidFill>
                  <a:srgbClr val="48792F"/>
                </a:solidFill>
                <a:latin typeface="Arial"/>
                <a:ea typeface="Arial"/>
                <a:cs typeface="Arial"/>
                <a:sym typeface="Arial"/>
              </a:rPr>
              <a:t> The Geo History Textbook </a:t>
            </a:r>
            <a:endParaRPr sz="1270" dirty="0">
              <a:solidFill>
                <a:srgbClr val="48792F"/>
              </a:solidFill>
              <a:latin typeface="Arial"/>
              <a:ea typeface="Arial"/>
              <a:cs typeface="Arial"/>
              <a:sym typeface="Arial"/>
            </a:endParaRPr>
          </a:p>
        </p:txBody>
      </p:sp>
    </p:spTree>
    <p:extLst>
      <p:ext uri="{BB962C8B-B14F-4D97-AF65-F5344CB8AC3E}">
        <p14:creationId xmlns:p14="http://schemas.microsoft.com/office/powerpoint/2010/main" val="1004912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10443569" y="308107"/>
            <a:ext cx="1463103" cy="474154"/>
          </a:xfrm>
          <a:prstGeom prst="rect">
            <a:avLst/>
          </a:prstGeom>
          <a:noFill/>
          <a:ln>
            <a:noFill/>
          </a:ln>
        </p:spPr>
      </p:pic>
      <p:sp>
        <p:nvSpPr>
          <p:cNvPr id="120" name="Google Shape;120;p16"/>
          <p:cNvSpPr txBox="1"/>
          <p:nvPr/>
        </p:nvSpPr>
        <p:spPr>
          <a:xfrm>
            <a:off x="285328" y="199306"/>
            <a:ext cx="3944064" cy="582955"/>
          </a:xfrm>
          <a:prstGeom prst="rect">
            <a:avLst/>
          </a:prstGeom>
          <a:noFill/>
          <a:ln>
            <a:noFill/>
          </a:ln>
        </p:spPr>
        <p:txBody>
          <a:bodyPr spcFirstLastPara="1" wrap="square" lIns="82939" tIns="82939" rIns="82939" bIns="82939" anchor="t" anchorCtr="0">
            <a:noAutofit/>
          </a:bodyPr>
          <a:lstStyle/>
          <a:p>
            <a:pPr>
              <a:buClr>
                <a:srgbClr val="000000"/>
              </a:buClr>
              <a:buSzPts val="1400"/>
            </a:pPr>
            <a:r>
              <a:rPr lang="en-GB" sz="1270" dirty="0">
                <a:solidFill>
                  <a:srgbClr val="48792F"/>
                </a:solidFill>
                <a:latin typeface="Arial"/>
                <a:ea typeface="Arial"/>
                <a:cs typeface="Arial"/>
                <a:sym typeface="Arial"/>
              </a:rPr>
              <a:t> The Geo History Textbook </a:t>
            </a:r>
            <a:endParaRPr sz="1270" dirty="0">
              <a:solidFill>
                <a:srgbClr val="48792F"/>
              </a:solidFill>
              <a:latin typeface="Arial"/>
              <a:ea typeface="Arial"/>
              <a:cs typeface="Arial"/>
              <a:sym typeface="Arial"/>
            </a:endParaRPr>
          </a:p>
        </p:txBody>
      </p:sp>
      <p:sp>
        <p:nvSpPr>
          <p:cNvPr id="124" name="Google Shape;124;p16"/>
          <p:cNvSpPr txBox="1"/>
          <p:nvPr/>
        </p:nvSpPr>
        <p:spPr>
          <a:xfrm>
            <a:off x="7886749" y="3052214"/>
            <a:ext cx="2553898" cy="3294703"/>
          </a:xfrm>
          <a:prstGeom prst="rect">
            <a:avLst/>
          </a:prstGeom>
          <a:noFill/>
          <a:ln>
            <a:noFill/>
          </a:ln>
        </p:spPr>
        <p:txBody>
          <a:bodyPr spcFirstLastPara="1" wrap="square" lIns="82939" tIns="82939" rIns="82939" bIns="82939" anchor="t" anchorCtr="0">
            <a:noAutofit/>
          </a:bodyPr>
          <a:lstStyle/>
          <a:p>
            <a:pPr algn="r"/>
            <a:endParaRPr sz="1633"/>
          </a:p>
        </p:txBody>
      </p:sp>
      <p:sp>
        <p:nvSpPr>
          <p:cNvPr id="2" name="Google Shape;127;p16">
            <a:extLst>
              <a:ext uri="{FF2B5EF4-FFF2-40B4-BE49-F238E27FC236}">
                <a16:creationId xmlns:a16="http://schemas.microsoft.com/office/drawing/2014/main" id="{CF61225A-D74A-4683-A882-4A7ECC7D12F8}"/>
              </a:ext>
            </a:extLst>
          </p:cNvPr>
          <p:cNvSpPr/>
          <p:nvPr/>
        </p:nvSpPr>
        <p:spPr>
          <a:xfrm rot="10800000" flipH="1">
            <a:off x="1727302" y="6617219"/>
            <a:ext cx="8805334" cy="41475"/>
          </a:xfrm>
          <a:prstGeom prst="rect">
            <a:avLst/>
          </a:prstGeom>
          <a:solidFill>
            <a:srgbClr val="48792F"/>
          </a:solidFill>
          <a:ln>
            <a:noFill/>
          </a:ln>
        </p:spPr>
        <p:txBody>
          <a:bodyPr spcFirstLastPara="1" wrap="square" lIns="82939" tIns="82939" rIns="82939" bIns="82939" anchor="ctr" anchorCtr="0">
            <a:noAutofit/>
          </a:bodyPr>
          <a:lstStyle/>
          <a:p>
            <a:endParaRPr sz="1633"/>
          </a:p>
        </p:txBody>
      </p:sp>
      <p:sp>
        <p:nvSpPr>
          <p:cNvPr id="4" name="Rectangle: Rounded Corners 3">
            <a:extLst>
              <a:ext uri="{FF2B5EF4-FFF2-40B4-BE49-F238E27FC236}">
                <a16:creationId xmlns:a16="http://schemas.microsoft.com/office/drawing/2014/main" id="{A2CCD593-D395-4F30-96A8-D83E0FD4006D}"/>
              </a:ext>
            </a:extLst>
          </p:cNvPr>
          <p:cNvSpPr/>
          <p:nvPr/>
        </p:nvSpPr>
        <p:spPr>
          <a:xfrm>
            <a:off x="631926" y="2075723"/>
            <a:ext cx="4530623" cy="3447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Can you put the following countries into the right months?</a:t>
            </a:r>
          </a:p>
          <a:p>
            <a:pPr algn="ctr"/>
            <a:r>
              <a:rPr lang="en-GB" dirty="0"/>
              <a:t>USA, Russia, China,  Iraq,   Qatar,  UK, Indonesia, </a:t>
            </a:r>
          </a:p>
          <a:p>
            <a:pPr algn="ctr"/>
            <a:r>
              <a:rPr lang="en-GB" dirty="0"/>
              <a:t>Romania, Peru, </a:t>
            </a:r>
          </a:p>
          <a:p>
            <a:pPr algn="ctr"/>
            <a:r>
              <a:rPr lang="en-GB" dirty="0"/>
              <a:t>Vietnam, </a:t>
            </a:r>
          </a:p>
          <a:p>
            <a:pPr algn="ctr"/>
            <a:r>
              <a:rPr lang="en-GB" dirty="0"/>
              <a:t>Egypt, </a:t>
            </a:r>
          </a:p>
          <a:p>
            <a:pPr algn="ctr"/>
            <a:r>
              <a:rPr lang="en-GB" dirty="0"/>
              <a:t>Cuba,    Iraq , Bolivia </a:t>
            </a:r>
          </a:p>
          <a:p>
            <a:pPr algn="ctr"/>
            <a:r>
              <a:rPr lang="en-GB" dirty="0"/>
              <a:t>Costa Rica,</a:t>
            </a:r>
          </a:p>
          <a:p>
            <a:pPr algn="ctr"/>
            <a:endParaRPr lang="en-GB" dirty="0"/>
          </a:p>
        </p:txBody>
      </p:sp>
      <p:graphicFrame>
        <p:nvGraphicFramePr>
          <p:cNvPr id="6" name="Table 6">
            <a:extLst>
              <a:ext uri="{FF2B5EF4-FFF2-40B4-BE49-F238E27FC236}">
                <a16:creationId xmlns:a16="http://schemas.microsoft.com/office/drawing/2014/main" id="{04F99FA9-75FC-4965-827E-604D0DC3C8BE}"/>
              </a:ext>
            </a:extLst>
          </p:cNvPr>
          <p:cNvGraphicFramePr>
            <a:graphicFrameLocks noGrp="1"/>
          </p:cNvGraphicFramePr>
          <p:nvPr/>
        </p:nvGraphicFramePr>
        <p:xfrm>
          <a:off x="5972174" y="1269963"/>
          <a:ext cx="5667376" cy="4754880"/>
        </p:xfrm>
        <a:graphic>
          <a:graphicData uri="http://schemas.openxmlformats.org/drawingml/2006/table">
            <a:tbl>
              <a:tblPr firstRow="1" bandRow="1">
                <a:tableStyleId>{5C22544A-7EE6-4342-B048-85BDC9FD1C3A}</a:tableStyleId>
              </a:tblPr>
              <a:tblGrid>
                <a:gridCol w="2833688">
                  <a:extLst>
                    <a:ext uri="{9D8B030D-6E8A-4147-A177-3AD203B41FA5}">
                      <a16:colId xmlns:a16="http://schemas.microsoft.com/office/drawing/2014/main" val="3832875663"/>
                    </a:ext>
                  </a:extLst>
                </a:gridCol>
                <a:gridCol w="2833688">
                  <a:extLst>
                    <a:ext uri="{9D8B030D-6E8A-4147-A177-3AD203B41FA5}">
                      <a16:colId xmlns:a16="http://schemas.microsoft.com/office/drawing/2014/main" val="771011200"/>
                    </a:ext>
                  </a:extLst>
                </a:gridCol>
              </a:tblGrid>
              <a:tr h="309598">
                <a:tc>
                  <a:txBody>
                    <a:bodyPr/>
                    <a:lstStyle/>
                    <a:p>
                      <a:r>
                        <a:rPr lang="en-GB" dirty="0"/>
                        <a:t>Month </a:t>
                      </a:r>
                    </a:p>
                  </a:txBody>
                  <a:tcPr/>
                </a:tc>
                <a:tc>
                  <a:txBody>
                    <a:bodyPr/>
                    <a:lstStyle/>
                    <a:p>
                      <a:r>
                        <a:rPr lang="en-GB" dirty="0"/>
                        <a:t>Country </a:t>
                      </a:r>
                    </a:p>
                  </a:txBody>
                  <a:tcPr/>
                </a:tc>
                <a:extLst>
                  <a:ext uri="{0D108BD9-81ED-4DB2-BD59-A6C34878D82A}">
                    <a16:rowId xmlns:a16="http://schemas.microsoft.com/office/drawing/2014/main" val="2759003318"/>
                  </a:ext>
                </a:extLst>
              </a:tr>
              <a:tr h="309598">
                <a:tc>
                  <a:txBody>
                    <a:bodyPr/>
                    <a:lstStyle/>
                    <a:p>
                      <a:r>
                        <a:rPr lang="en-GB" dirty="0"/>
                        <a:t>January </a:t>
                      </a:r>
                    </a:p>
                  </a:txBody>
                  <a:tcPr/>
                </a:tc>
                <a:tc>
                  <a:txBody>
                    <a:bodyPr/>
                    <a:lstStyle/>
                    <a:p>
                      <a:endParaRPr lang="en-GB"/>
                    </a:p>
                  </a:txBody>
                  <a:tcPr/>
                </a:tc>
                <a:extLst>
                  <a:ext uri="{0D108BD9-81ED-4DB2-BD59-A6C34878D82A}">
                    <a16:rowId xmlns:a16="http://schemas.microsoft.com/office/drawing/2014/main" val="1900091227"/>
                  </a:ext>
                </a:extLst>
              </a:tr>
              <a:tr h="309598">
                <a:tc>
                  <a:txBody>
                    <a:bodyPr/>
                    <a:lstStyle/>
                    <a:p>
                      <a:r>
                        <a:rPr lang="en-GB" dirty="0"/>
                        <a:t>February</a:t>
                      </a:r>
                    </a:p>
                  </a:txBody>
                  <a:tcPr/>
                </a:tc>
                <a:tc>
                  <a:txBody>
                    <a:bodyPr/>
                    <a:lstStyle/>
                    <a:p>
                      <a:r>
                        <a:rPr lang="en-GB" dirty="0"/>
                        <a:t>Qatar</a:t>
                      </a:r>
                    </a:p>
                  </a:txBody>
                  <a:tcPr/>
                </a:tc>
                <a:extLst>
                  <a:ext uri="{0D108BD9-81ED-4DB2-BD59-A6C34878D82A}">
                    <a16:rowId xmlns:a16="http://schemas.microsoft.com/office/drawing/2014/main" val="2616106458"/>
                  </a:ext>
                </a:extLst>
              </a:tr>
              <a:tr h="309598">
                <a:tc>
                  <a:txBody>
                    <a:bodyPr/>
                    <a:lstStyle/>
                    <a:p>
                      <a:r>
                        <a:rPr lang="en-GB" dirty="0"/>
                        <a:t>March</a:t>
                      </a:r>
                    </a:p>
                  </a:txBody>
                  <a:tcPr/>
                </a:tc>
                <a:tc>
                  <a:txBody>
                    <a:bodyPr/>
                    <a:lstStyle/>
                    <a:p>
                      <a:r>
                        <a:rPr lang="en-GB" dirty="0"/>
                        <a:t>USA, </a:t>
                      </a:r>
                    </a:p>
                  </a:txBody>
                  <a:tcPr/>
                </a:tc>
                <a:extLst>
                  <a:ext uri="{0D108BD9-81ED-4DB2-BD59-A6C34878D82A}">
                    <a16:rowId xmlns:a16="http://schemas.microsoft.com/office/drawing/2014/main" val="1443855299"/>
                  </a:ext>
                </a:extLst>
              </a:tr>
              <a:tr h="309598">
                <a:tc>
                  <a:txBody>
                    <a:bodyPr/>
                    <a:lstStyle/>
                    <a:p>
                      <a:r>
                        <a:rPr lang="en-GB" dirty="0"/>
                        <a:t>April</a:t>
                      </a:r>
                    </a:p>
                  </a:txBody>
                  <a:tcPr/>
                </a:tc>
                <a:tc>
                  <a:txBody>
                    <a:bodyPr/>
                    <a:lstStyle/>
                    <a:p>
                      <a:r>
                        <a:rPr lang="en-GB" dirty="0"/>
                        <a:t>Russia,</a:t>
                      </a:r>
                    </a:p>
                  </a:txBody>
                  <a:tcPr/>
                </a:tc>
                <a:extLst>
                  <a:ext uri="{0D108BD9-81ED-4DB2-BD59-A6C34878D82A}">
                    <a16:rowId xmlns:a16="http://schemas.microsoft.com/office/drawing/2014/main" val="3257193996"/>
                  </a:ext>
                </a:extLst>
              </a:tr>
              <a:tr h="309598">
                <a:tc>
                  <a:txBody>
                    <a:bodyPr/>
                    <a:lstStyle/>
                    <a:p>
                      <a:r>
                        <a:rPr lang="en-GB" dirty="0"/>
                        <a:t>May</a:t>
                      </a:r>
                    </a:p>
                  </a:txBody>
                  <a:tcPr/>
                </a:tc>
                <a:tc>
                  <a:txBody>
                    <a:bodyPr/>
                    <a:lstStyle/>
                    <a:p>
                      <a:r>
                        <a:rPr lang="en-GB" dirty="0"/>
                        <a:t>UK,</a:t>
                      </a:r>
                    </a:p>
                  </a:txBody>
                  <a:tcPr/>
                </a:tc>
                <a:extLst>
                  <a:ext uri="{0D108BD9-81ED-4DB2-BD59-A6C34878D82A}">
                    <a16:rowId xmlns:a16="http://schemas.microsoft.com/office/drawing/2014/main" val="3388998596"/>
                  </a:ext>
                </a:extLst>
              </a:tr>
              <a:tr h="309598">
                <a:tc>
                  <a:txBody>
                    <a:bodyPr/>
                    <a:lstStyle/>
                    <a:p>
                      <a:r>
                        <a:rPr lang="en-GB" dirty="0"/>
                        <a:t>June</a:t>
                      </a:r>
                    </a:p>
                  </a:txBody>
                  <a:tcPr/>
                </a:tc>
                <a:tc>
                  <a:txBody>
                    <a:bodyPr/>
                    <a:lstStyle/>
                    <a:p>
                      <a:r>
                        <a:rPr lang="en-GB" dirty="0"/>
                        <a:t>China, </a:t>
                      </a:r>
                    </a:p>
                  </a:txBody>
                  <a:tcPr/>
                </a:tc>
                <a:extLst>
                  <a:ext uri="{0D108BD9-81ED-4DB2-BD59-A6C34878D82A}">
                    <a16:rowId xmlns:a16="http://schemas.microsoft.com/office/drawing/2014/main" val="3718636741"/>
                  </a:ext>
                </a:extLst>
              </a:tr>
              <a:tr h="309598">
                <a:tc>
                  <a:txBody>
                    <a:bodyPr/>
                    <a:lstStyle/>
                    <a:p>
                      <a:r>
                        <a:rPr lang="en-GB" dirty="0"/>
                        <a:t>July</a:t>
                      </a:r>
                    </a:p>
                  </a:txBody>
                  <a:tcPr/>
                </a:tc>
                <a:tc>
                  <a:txBody>
                    <a:bodyPr/>
                    <a:lstStyle/>
                    <a:p>
                      <a:r>
                        <a:rPr lang="en-GB" dirty="0"/>
                        <a:t>Romania, Bolivia </a:t>
                      </a:r>
                    </a:p>
                  </a:txBody>
                  <a:tcPr/>
                </a:tc>
                <a:extLst>
                  <a:ext uri="{0D108BD9-81ED-4DB2-BD59-A6C34878D82A}">
                    <a16:rowId xmlns:a16="http://schemas.microsoft.com/office/drawing/2014/main" val="5486567"/>
                  </a:ext>
                </a:extLst>
              </a:tr>
              <a:tr h="309598">
                <a:tc>
                  <a:txBody>
                    <a:bodyPr/>
                    <a:lstStyle/>
                    <a:p>
                      <a:r>
                        <a:rPr lang="en-GB" dirty="0"/>
                        <a:t>August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Costa Rica,</a:t>
                      </a:r>
                    </a:p>
                  </a:txBody>
                  <a:tcPr/>
                </a:tc>
                <a:extLst>
                  <a:ext uri="{0D108BD9-81ED-4DB2-BD59-A6C34878D82A}">
                    <a16:rowId xmlns:a16="http://schemas.microsoft.com/office/drawing/2014/main" val="1878376902"/>
                  </a:ext>
                </a:extLst>
              </a:tr>
              <a:tr h="309598">
                <a:tc>
                  <a:txBody>
                    <a:bodyPr/>
                    <a:lstStyle/>
                    <a:p>
                      <a:r>
                        <a:rPr lang="en-GB" dirty="0"/>
                        <a:t>September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Peru, </a:t>
                      </a:r>
                    </a:p>
                  </a:txBody>
                  <a:tcPr/>
                </a:tc>
                <a:extLst>
                  <a:ext uri="{0D108BD9-81ED-4DB2-BD59-A6C34878D82A}">
                    <a16:rowId xmlns:a16="http://schemas.microsoft.com/office/drawing/2014/main" val="1603045911"/>
                  </a:ext>
                </a:extLst>
              </a:tr>
              <a:tr h="309598">
                <a:tc>
                  <a:txBody>
                    <a:bodyPr/>
                    <a:lstStyle/>
                    <a:p>
                      <a:r>
                        <a:rPr lang="en-GB" dirty="0"/>
                        <a:t>October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Vietnam, </a:t>
                      </a:r>
                    </a:p>
                  </a:txBody>
                  <a:tcPr/>
                </a:tc>
                <a:extLst>
                  <a:ext uri="{0D108BD9-81ED-4DB2-BD59-A6C34878D82A}">
                    <a16:rowId xmlns:a16="http://schemas.microsoft.com/office/drawing/2014/main" val="488854110"/>
                  </a:ext>
                </a:extLst>
              </a:tr>
              <a:tr h="309598">
                <a:tc>
                  <a:txBody>
                    <a:bodyPr/>
                    <a:lstStyle/>
                    <a:p>
                      <a:r>
                        <a:rPr lang="en-GB" dirty="0"/>
                        <a:t>November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Egypt, </a:t>
                      </a:r>
                    </a:p>
                  </a:txBody>
                  <a:tcPr/>
                </a:tc>
                <a:extLst>
                  <a:ext uri="{0D108BD9-81ED-4DB2-BD59-A6C34878D82A}">
                    <a16:rowId xmlns:a16="http://schemas.microsoft.com/office/drawing/2014/main" val="2286482477"/>
                  </a:ext>
                </a:extLst>
              </a:tr>
              <a:tr h="309598">
                <a:tc>
                  <a:txBody>
                    <a:bodyPr/>
                    <a:lstStyle/>
                    <a:p>
                      <a:r>
                        <a:rPr lang="en-GB" dirty="0"/>
                        <a:t>December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Iraq, Indonesia, Cuba </a:t>
                      </a:r>
                    </a:p>
                  </a:txBody>
                  <a:tcPr/>
                </a:tc>
                <a:extLst>
                  <a:ext uri="{0D108BD9-81ED-4DB2-BD59-A6C34878D82A}">
                    <a16:rowId xmlns:a16="http://schemas.microsoft.com/office/drawing/2014/main" val="1306150412"/>
                  </a:ext>
                </a:extLst>
              </a:tr>
            </a:tbl>
          </a:graphicData>
        </a:graphic>
      </p:graphicFrame>
    </p:spTree>
    <p:extLst>
      <p:ext uri="{BB962C8B-B14F-4D97-AF65-F5344CB8AC3E}">
        <p14:creationId xmlns:p14="http://schemas.microsoft.com/office/powerpoint/2010/main" val="786021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0" y="1"/>
            <a:ext cx="2000267" cy="6992932"/>
          </a:xfrm>
          <a:prstGeom prst="rect">
            <a:avLst/>
          </a:prstGeom>
          <a:noFill/>
          <a:ln>
            <a:noFill/>
          </a:ln>
        </p:spPr>
      </p:pic>
      <p:pic>
        <p:nvPicPr>
          <p:cNvPr id="2" name="Picture 1">
            <a:extLst>
              <a:ext uri="{FF2B5EF4-FFF2-40B4-BE49-F238E27FC236}">
                <a16:creationId xmlns:a16="http://schemas.microsoft.com/office/drawing/2014/main" id="{7D183B19-2615-441F-A138-429C0AE482B6}"/>
              </a:ext>
            </a:extLst>
          </p:cNvPr>
          <p:cNvPicPr>
            <a:picLocks noChangeAspect="1"/>
          </p:cNvPicPr>
          <p:nvPr/>
        </p:nvPicPr>
        <p:blipFill>
          <a:blip r:embed="rId4"/>
          <a:stretch>
            <a:fillRect/>
          </a:stretch>
        </p:blipFill>
        <p:spPr>
          <a:xfrm>
            <a:off x="3192886" y="274856"/>
            <a:ext cx="7918537" cy="6443221"/>
          </a:xfrm>
          <a:prstGeom prst="rect">
            <a:avLst/>
          </a:prstGeom>
        </p:spPr>
      </p:pic>
      <p:sp>
        <p:nvSpPr>
          <p:cNvPr id="3" name="TextBox 2">
            <a:extLst>
              <a:ext uri="{FF2B5EF4-FFF2-40B4-BE49-F238E27FC236}">
                <a16:creationId xmlns:a16="http://schemas.microsoft.com/office/drawing/2014/main" id="{956E78E4-4981-4518-8137-9DCEC6F23C40}"/>
              </a:ext>
            </a:extLst>
          </p:cNvPr>
          <p:cNvSpPr txBox="1"/>
          <p:nvPr/>
        </p:nvSpPr>
        <p:spPr>
          <a:xfrm>
            <a:off x="0" y="3299614"/>
            <a:ext cx="5728199" cy="3693319"/>
          </a:xfrm>
          <a:prstGeom prst="rect">
            <a:avLst/>
          </a:prstGeom>
          <a:solidFill>
            <a:schemeClr val="accent5">
              <a:lumMod val="20000"/>
              <a:lumOff val="80000"/>
            </a:schemeClr>
          </a:solidFill>
        </p:spPr>
        <p:txBody>
          <a:bodyPr wrap="square">
            <a:spAutoFit/>
          </a:bodyPr>
          <a:lstStyle/>
          <a:p>
            <a:r>
              <a:rPr lang="en-GB" sz="1800" b="1" i="0" u="sng" strike="noStrike" baseline="0" dirty="0">
                <a:solidFill>
                  <a:srgbClr val="000000"/>
                </a:solidFill>
                <a:latin typeface="DIN Alternate"/>
              </a:rPr>
              <a:t>Look at the graph then complete the activities. </a:t>
            </a:r>
          </a:p>
          <a:p>
            <a:pPr marL="285750" indent="-285750">
              <a:buFont typeface="Arial" panose="020B0604020202020204" pitchFamily="34" charset="0"/>
              <a:buChar char="•"/>
            </a:pPr>
            <a:r>
              <a:rPr lang="en-GB" sz="1800" b="1" i="0" u="none" strike="noStrike" baseline="0" dirty="0">
                <a:solidFill>
                  <a:srgbClr val="000000"/>
                </a:solidFill>
                <a:latin typeface="DIN Alternate"/>
              </a:rPr>
              <a:t>Find the date of your country’s Overshoot Day. </a:t>
            </a:r>
            <a:endParaRPr lang="en-GB" sz="1800" b="0" i="0" u="none" strike="noStrike" baseline="0" dirty="0">
              <a:solidFill>
                <a:srgbClr val="000000"/>
              </a:solidFill>
              <a:latin typeface="DIN Alternate"/>
            </a:endParaRPr>
          </a:p>
          <a:p>
            <a:pPr marL="285750" indent="-285750">
              <a:buFont typeface="Arial" panose="020B0604020202020204" pitchFamily="34" charset="0"/>
              <a:buChar char="•"/>
            </a:pPr>
            <a:r>
              <a:rPr lang="en-GB" sz="1800" b="1" i="0" u="none" strike="noStrike" baseline="0" dirty="0">
                <a:solidFill>
                  <a:srgbClr val="000000"/>
                </a:solidFill>
                <a:latin typeface="DIN Alternate"/>
              </a:rPr>
              <a:t>Find the country whose Overshoot Day is the earliest in the year, and the country whose Overshoot Day lands on the latest date. </a:t>
            </a:r>
          </a:p>
          <a:p>
            <a:pPr marL="285750" indent="-285750">
              <a:buFont typeface="Arial" panose="020B0604020202020204" pitchFamily="34" charset="0"/>
              <a:buChar char="•"/>
            </a:pPr>
            <a:r>
              <a:rPr lang="en-GB" sz="1800" b="1" i="0" u="none" strike="noStrike" baseline="0" dirty="0">
                <a:solidFill>
                  <a:srgbClr val="000000"/>
                </a:solidFill>
                <a:latin typeface="DIN Alternate"/>
              </a:rPr>
              <a:t>Search online for the economic and political reasons that could explain both cases.</a:t>
            </a:r>
          </a:p>
          <a:p>
            <a:pPr marL="285750" indent="-285750">
              <a:buFont typeface="Arial" panose="020B0604020202020204" pitchFamily="34" charset="0"/>
              <a:buChar char="•"/>
            </a:pPr>
            <a:r>
              <a:rPr lang="en-GB" sz="1800" b="1" i="0" u="none" strike="noStrike" baseline="0" dirty="0">
                <a:solidFill>
                  <a:srgbClr val="000000"/>
                </a:solidFill>
                <a:latin typeface="DIN Alternate"/>
              </a:rPr>
              <a:t> Compare your own lifestyle with that of the inhabitants of the country in which the Overshoot Day lands nearest to December 31.</a:t>
            </a:r>
          </a:p>
          <a:p>
            <a:pPr marL="285750" indent="-285750">
              <a:buFont typeface="Arial" panose="020B0604020202020204" pitchFamily="34" charset="0"/>
              <a:buChar char="•"/>
            </a:pPr>
            <a:r>
              <a:rPr lang="en-GB" sz="1800" b="1" i="0" u="none" strike="noStrike" baseline="0" dirty="0">
                <a:solidFill>
                  <a:srgbClr val="000000"/>
                </a:solidFill>
                <a:latin typeface="DIN Alternate"/>
              </a:rPr>
              <a:t> How could you change your lifestyle so that your country’s Overshoot Day would land after the currently estimated date? </a:t>
            </a:r>
            <a:endParaRPr lang="en-GB" dirty="0"/>
          </a:p>
        </p:txBody>
      </p:sp>
    </p:spTree>
    <p:extLst>
      <p:ext uri="{BB962C8B-B14F-4D97-AF65-F5344CB8AC3E}">
        <p14:creationId xmlns:p14="http://schemas.microsoft.com/office/powerpoint/2010/main" val="304715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0" y="1"/>
            <a:ext cx="2000267" cy="6992932"/>
          </a:xfrm>
          <a:prstGeom prst="rect">
            <a:avLst/>
          </a:prstGeom>
          <a:noFill/>
          <a:ln>
            <a:noFill/>
          </a:ln>
        </p:spPr>
      </p:pic>
      <p:pic>
        <p:nvPicPr>
          <p:cNvPr id="4" name="Picture 3">
            <a:extLst>
              <a:ext uri="{FF2B5EF4-FFF2-40B4-BE49-F238E27FC236}">
                <a16:creationId xmlns:a16="http://schemas.microsoft.com/office/drawing/2014/main" id="{9B904132-6474-4547-9DC3-0DEFDB7BE0D5}"/>
              </a:ext>
            </a:extLst>
          </p:cNvPr>
          <p:cNvPicPr>
            <a:picLocks noChangeAspect="1"/>
          </p:cNvPicPr>
          <p:nvPr/>
        </p:nvPicPr>
        <p:blipFill>
          <a:blip r:embed="rId4"/>
          <a:stretch>
            <a:fillRect/>
          </a:stretch>
        </p:blipFill>
        <p:spPr>
          <a:xfrm>
            <a:off x="2111844" y="773647"/>
            <a:ext cx="4798002" cy="5991536"/>
          </a:xfrm>
          <a:prstGeom prst="rect">
            <a:avLst/>
          </a:prstGeom>
        </p:spPr>
      </p:pic>
      <p:pic>
        <p:nvPicPr>
          <p:cNvPr id="5" name="Picture 4">
            <a:extLst>
              <a:ext uri="{FF2B5EF4-FFF2-40B4-BE49-F238E27FC236}">
                <a16:creationId xmlns:a16="http://schemas.microsoft.com/office/drawing/2014/main" id="{0157A8C0-E39F-4972-A4F9-4593A0C2E137}"/>
              </a:ext>
            </a:extLst>
          </p:cNvPr>
          <p:cNvPicPr>
            <a:picLocks noChangeAspect="1"/>
          </p:cNvPicPr>
          <p:nvPr/>
        </p:nvPicPr>
        <p:blipFill>
          <a:blip r:embed="rId5"/>
          <a:stretch>
            <a:fillRect/>
          </a:stretch>
        </p:blipFill>
        <p:spPr>
          <a:xfrm>
            <a:off x="6816269" y="773647"/>
            <a:ext cx="5180271" cy="3452033"/>
          </a:xfrm>
          <a:prstGeom prst="rect">
            <a:avLst/>
          </a:prstGeom>
        </p:spPr>
      </p:pic>
      <p:sp>
        <p:nvSpPr>
          <p:cNvPr id="6" name="Rectangle 5">
            <a:extLst>
              <a:ext uri="{FF2B5EF4-FFF2-40B4-BE49-F238E27FC236}">
                <a16:creationId xmlns:a16="http://schemas.microsoft.com/office/drawing/2014/main" id="{B6B309D4-8FAF-4B49-A51D-01E6188C1BE0}"/>
              </a:ext>
            </a:extLst>
          </p:cNvPr>
          <p:cNvSpPr/>
          <p:nvPr/>
        </p:nvSpPr>
        <p:spPr>
          <a:xfrm>
            <a:off x="3497343" y="207390"/>
            <a:ext cx="5656083" cy="43363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What's in an image ?</a:t>
            </a:r>
          </a:p>
        </p:txBody>
      </p:sp>
      <p:pic>
        <p:nvPicPr>
          <p:cNvPr id="3" name="Picture 2">
            <a:extLst>
              <a:ext uri="{FF2B5EF4-FFF2-40B4-BE49-F238E27FC236}">
                <a16:creationId xmlns:a16="http://schemas.microsoft.com/office/drawing/2014/main" id="{A20A12F7-8E26-451D-9C1D-F8450A0ED765}"/>
              </a:ext>
            </a:extLst>
          </p:cNvPr>
          <p:cNvPicPr>
            <a:picLocks noChangeAspect="1"/>
          </p:cNvPicPr>
          <p:nvPr/>
        </p:nvPicPr>
        <p:blipFill>
          <a:blip r:embed="rId6"/>
          <a:stretch>
            <a:fillRect/>
          </a:stretch>
        </p:blipFill>
        <p:spPr>
          <a:xfrm>
            <a:off x="5065999" y="3988129"/>
            <a:ext cx="7148660" cy="2792445"/>
          </a:xfrm>
          <a:prstGeom prst="rect">
            <a:avLst/>
          </a:prstGeom>
        </p:spPr>
      </p:pic>
      <p:pic>
        <p:nvPicPr>
          <p:cNvPr id="1026" name="Picture 2" descr="IT'S NOT JUST A ZIP / YKK FASTENING PRODUCTS GROUP">
            <a:extLst>
              <a:ext uri="{FF2B5EF4-FFF2-40B4-BE49-F238E27FC236}">
                <a16:creationId xmlns:a16="http://schemas.microsoft.com/office/drawing/2014/main" id="{03E3417D-053A-455D-AE6E-8FC31FB941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9680" y="1358142"/>
            <a:ext cx="10180332" cy="4994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52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500" fill="hold"/>
                                        <p:tgtEl>
                                          <p:spTgt spid="1026"/>
                                        </p:tgtEl>
                                        <p:attrNameLst>
                                          <p:attrName>ppt_x</p:attrName>
                                        </p:attrNameLst>
                                      </p:cBhvr>
                                      <p:tavLst>
                                        <p:tav tm="0">
                                          <p:val>
                                            <p:strVal val="#ppt_x"/>
                                          </p:val>
                                        </p:tav>
                                        <p:tav tm="100000">
                                          <p:val>
                                            <p:strVal val="#ppt_x"/>
                                          </p:val>
                                        </p:tav>
                                      </p:tavLst>
                                    </p:anim>
                                    <p:anim calcmode="lin" valueType="num">
                                      <p:cBhvr additive="base">
                                        <p:cTn id="2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0" y="1"/>
            <a:ext cx="2000267" cy="6992932"/>
          </a:xfrm>
          <a:prstGeom prst="rect">
            <a:avLst/>
          </a:prstGeom>
          <a:noFill/>
          <a:ln>
            <a:noFill/>
          </a:ln>
        </p:spPr>
      </p:pic>
      <p:pic>
        <p:nvPicPr>
          <p:cNvPr id="2" name="Picture 1">
            <a:extLst>
              <a:ext uri="{FF2B5EF4-FFF2-40B4-BE49-F238E27FC236}">
                <a16:creationId xmlns:a16="http://schemas.microsoft.com/office/drawing/2014/main" id="{B47F1D45-C52F-43EB-972F-1F0D611E4D1A}"/>
              </a:ext>
            </a:extLst>
          </p:cNvPr>
          <p:cNvPicPr>
            <a:picLocks noChangeAspect="1"/>
          </p:cNvPicPr>
          <p:nvPr/>
        </p:nvPicPr>
        <p:blipFill>
          <a:blip r:embed="rId4"/>
          <a:stretch>
            <a:fillRect/>
          </a:stretch>
        </p:blipFill>
        <p:spPr>
          <a:xfrm>
            <a:off x="3474169" y="466274"/>
            <a:ext cx="7376081" cy="5925452"/>
          </a:xfrm>
          <a:prstGeom prst="rect">
            <a:avLst/>
          </a:prstGeom>
        </p:spPr>
      </p:pic>
      <p:sp>
        <p:nvSpPr>
          <p:cNvPr id="3" name="Rectangle: Rounded Corners 2">
            <a:extLst>
              <a:ext uri="{FF2B5EF4-FFF2-40B4-BE49-F238E27FC236}">
                <a16:creationId xmlns:a16="http://schemas.microsoft.com/office/drawing/2014/main" id="{0D079E29-0AA9-4B23-89E4-189A0ED9916F}"/>
              </a:ext>
            </a:extLst>
          </p:cNvPr>
          <p:cNvSpPr/>
          <p:nvPr/>
        </p:nvSpPr>
        <p:spPr>
          <a:xfrm>
            <a:off x="2375553" y="306017"/>
            <a:ext cx="5948315" cy="1296539"/>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Quick Question: How many million garment makers are there in the world? </a:t>
            </a:r>
          </a:p>
          <a:p>
            <a:pPr algn="ctr"/>
            <a:r>
              <a:rPr lang="en-GB" dirty="0"/>
              <a:t>How many of these are women? How many are young woman? </a:t>
            </a:r>
          </a:p>
          <a:p>
            <a:pPr algn="ctr"/>
            <a:endParaRPr lang="en-GB" dirty="0"/>
          </a:p>
        </p:txBody>
      </p:sp>
    </p:spTree>
    <p:extLst>
      <p:ext uri="{BB962C8B-B14F-4D97-AF65-F5344CB8AC3E}">
        <p14:creationId xmlns:p14="http://schemas.microsoft.com/office/powerpoint/2010/main" val="3223238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0" y="1"/>
            <a:ext cx="2000267" cy="6992932"/>
          </a:xfrm>
          <a:prstGeom prst="rect">
            <a:avLst/>
          </a:prstGeom>
          <a:noFill/>
          <a:ln>
            <a:noFill/>
          </a:ln>
        </p:spPr>
      </p:pic>
      <p:pic>
        <p:nvPicPr>
          <p:cNvPr id="6" name="Picture 5">
            <a:extLst>
              <a:ext uri="{FF2B5EF4-FFF2-40B4-BE49-F238E27FC236}">
                <a16:creationId xmlns:a16="http://schemas.microsoft.com/office/drawing/2014/main" id="{CFF24C63-2A0A-47B2-9535-8192C0F1BA61}"/>
              </a:ext>
            </a:extLst>
          </p:cNvPr>
          <p:cNvPicPr>
            <a:picLocks noChangeAspect="1"/>
          </p:cNvPicPr>
          <p:nvPr/>
        </p:nvPicPr>
        <p:blipFill>
          <a:blip r:embed="rId4"/>
          <a:stretch>
            <a:fillRect/>
          </a:stretch>
        </p:blipFill>
        <p:spPr>
          <a:xfrm>
            <a:off x="2477862" y="358218"/>
            <a:ext cx="9068402" cy="4534201"/>
          </a:xfrm>
          <a:prstGeom prst="rect">
            <a:avLst/>
          </a:prstGeom>
        </p:spPr>
      </p:pic>
      <p:sp>
        <p:nvSpPr>
          <p:cNvPr id="7" name="Rectangle 6">
            <a:extLst>
              <a:ext uri="{FF2B5EF4-FFF2-40B4-BE49-F238E27FC236}">
                <a16:creationId xmlns:a16="http://schemas.microsoft.com/office/drawing/2014/main" id="{1F04A3D5-8560-45FB-881A-6010CA96ADF9}"/>
              </a:ext>
            </a:extLst>
          </p:cNvPr>
          <p:cNvSpPr/>
          <p:nvPr/>
        </p:nvSpPr>
        <p:spPr>
          <a:xfrm>
            <a:off x="2997724" y="5373278"/>
            <a:ext cx="7296346" cy="914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How could you use this image as a lesson starter? </a:t>
            </a:r>
          </a:p>
        </p:txBody>
      </p:sp>
    </p:spTree>
    <p:extLst>
      <p:ext uri="{BB962C8B-B14F-4D97-AF65-F5344CB8AC3E}">
        <p14:creationId xmlns:p14="http://schemas.microsoft.com/office/powerpoint/2010/main" val="36085298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457</TotalTime>
  <Words>2054</Words>
  <Application>Microsoft Office PowerPoint</Application>
  <PresentationFormat>Widescreen</PresentationFormat>
  <Paragraphs>230</Paragraphs>
  <Slides>30</Slides>
  <Notes>28</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30</vt:i4>
      </vt:variant>
    </vt:vector>
  </HeadingPairs>
  <TitlesOfParts>
    <vt:vector size="48" baseType="lpstr">
      <vt:lpstr>Arial</vt:lpstr>
      <vt:lpstr>bebas</vt:lpstr>
      <vt:lpstr>Calibri</vt:lpstr>
      <vt:lpstr>Calibri Light</vt:lpstr>
      <vt:lpstr>Century Gothic</vt:lpstr>
      <vt:lpstr>DIN</vt:lpstr>
      <vt:lpstr>DIN Alternate</vt:lpstr>
      <vt:lpstr>gotham ssm a</vt:lpstr>
      <vt:lpstr>IBM Plex Serif</vt:lpstr>
      <vt:lpstr>inherit</vt:lpstr>
      <vt:lpstr>KBDunkTank</vt:lpstr>
      <vt:lpstr>Prompt</vt:lpstr>
      <vt:lpstr>Raleway</vt:lpstr>
      <vt:lpstr>Roboto</vt:lpstr>
      <vt:lpstr>Symbol</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Declaration of Human Rights</vt:lpstr>
      <vt:lpstr>PowerPoint Presentation</vt:lpstr>
      <vt:lpstr>Rights lead to duties</vt:lpstr>
      <vt:lpstr>PowerPoint Presentation</vt:lpstr>
      <vt:lpstr>PowerPoint Presentation</vt:lpstr>
      <vt:lpstr>SUSTAINABLE DEVELOPMENT GOAL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Engaging Student Learning</vt:lpstr>
      <vt:lpstr>PowerPoint Presentation</vt:lpstr>
      <vt:lpstr>What You Can Do? </vt:lpstr>
      <vt:lpstr>What You Can Do?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Ayre</dc:creator>
  <cp:lastModifiedBy>Kevin Ayre</cp:lastModifiedBy>
  <cp:revision>19</cp:revision>
  <dcterms:created xsi:type="dcterms:W3CDTF">2020-11-17T10:41:16Z</dcterms:created>
  <dcterms:modified xsi:type="dcterms:W3CDTF">2020-11-18T14:25:55Z</dcterms:modified>
</cp:coreProperties>
</file>